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2" r:id="rId6"/>
    <p:sldId id="403" r:id="rId7"/>
    <p:sldId id="405" r:id="rId8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PROGRAM DOKTOR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260" y="1319643"/>
            <a:ext cx="11734803" cy="45259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1400" dirty="0" err="1"/>
              <a:t>Visi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misi</a:t>
            </a:r>
            <a:r>
              <a:rPr lang="en-US" sz="1400" dirty="0"/>
              <a:t> Program </a:t>
            </a:r>
            <a:r>
              <a:rPr lang="en-US" sz="1400" dirty="0" err="1"/>
              <a:t>sejalan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visi</a:t>
            </a:r>
            <a:r>
              <a:rPr lang="en-US" sz="1400" dirty="0"/>
              <a:t>, </a:t>
            </a:r>
            <a:r>
              <a:rPr lang="en-US" sz="1400" dirty="0" err="1"/>
              <a:t>misi</a:t>
            </a:r>
            <a:r>
              <a:rPr lang="en-US" sz="1400" dirty="0"/>
              <a:t> </a:t>
            </a:r>
            <a:r>
              <a:rPr lang="en-US" sz="1400" dirty="0" err="1"/>
              <a:t>Fakultas</a:t>
            </a:r>
            <a:r>
              <a:rPr lang="en-US" sz="1400" dirty="0"/>
              <a:t> </a:t>
            </a:r>
            <a:r>
              <a:rPr lang="en-US" sz="1400" dirty="0" err="1"/>
              <a:t>juga</a:t>
            </a:r>
            <a:r>
              <a:rPr lang="en-US" sz="1400" dirty="0"/>
              <a:t> </a:t>
            </a:r>
            <a:r>
              <a:rPr lang="en-US" sz="1400" dirty="0" err="1"/>
              <a:t>Universitas</a:t>
            </a:r>
            <a:r>
              <a:rPr lang="en-US" sz="1400" dirty="0"/>
              <a:t>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perwujudan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implementasi</a:t>
            </a:r>
            <a:r>
              <a:rPr lang="en-US" sz="1400" dirty="0"/>
              <a:t> di </a:t>
            </a:r>
            <a:r>
              <a:rPr lang="en-US" sz="1400" dirty="0" err="1"/>
              <a:t>dalam</a:t>
            </a:r>
            <a:r>
              <a:rPr lang="en-US" sz="1400" dirty="0"/>
              <a:t> Program </a:t>
            </a:r>
            <a:r>
              <a:rPr lang="en-US" sz="1400" dirty="0" err="1"/>
              <a:t>didukung</a:t>
            </a:r>
            <a:r>
              <a:rPr lang="en-US" sz="1400" dirty="0"/>
              <a:t> </a:t>
            </a:r>
            <a:r>
              <a:rPr lang="en-US" sz="1400" dirty="0" err="1"/>
              <a:t>sepenuhnya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Fakultas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Universitas</a:t>
            </a:r>
            <a:endParaRPr lang="en-US" sz="1400" dirty="0"/>
          </a:p>
          <a:p>
            <a:pPr lvl="0"/>
            <a:r>
              <a:rPr lang="en-US" sz="1400" dirty="0" err="1"/>
              <a:t>Sasaran</a:t>
            </a:r>
            <a:r>
              <a:rPr lang="en-US" sz="1400" dirty="0"/>
              <a:t> program </a:t>
            </a:r>
            <a:r>
              <a:rPr lang="en-US" sz="1400" dirty="0" err="1"/>
              <a:t>studi</a:t>
            </a:r>
            <a:r>
              <a:rPr lang="en-US" sz="1400" dirty="0"/>
              <a:t> </a:t>
            </a:r>
            <a:r>
              <a:rPr lang="en-US" sz="1400" dirty="0" err="1"/>
              <a:t>melewati</a:t>
            </a:r>
            <a:r>
              <a:rPr lang="en-US" sz="1400" dirty="0"/>
              <a:t> </a:t>
            </a:r>
            <a:r>
              <a:rPr lang="en-US" sz="1400" dirty="0" err="1"/>
              <a:t>seleksi</a:t>
            </a:r>
            <a:r>
              <a:rPr lang="en-US" sz="1400" dirty="0"/>
              <a:t> </a:t>
            </a:r>
            <a:r>
              <a:rPr lang="en-US" sz="1400" dirty="0" err="1"/>
              <a:t>ketat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penjaringan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khusus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berbagai</a:t>
            </a:r>
            <a:r>
              <a:rPr lang="en-US" sz="1400" dirty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 yang </a:t>
            </a:r>
            <a:r>
              <a:rPr lang="en-US" sz="1400" dirty="0" err="1"/>
              <a:t>terdokumentasi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didukung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tujuan</a:t>
            </a:r>
            <a:r>
              <a:rPr lang="en-US" sz="1400" dirty="0"/>
              <a:t> program </a:t>
            </a:r>
            <a:r>
              <a:rPr lang="en-US" sz="1400" dirty="0" err="1"/>
              <a:t>studi</a:t>
            </a:r>
            <a:r>
              <a:rPr lang="en-US" sz="1400" dirty="0"/>
              <a:t> yang </a:t>
            </a:r>
            <a:r>
              <a:rPr lang="en-US" sz="1400" dirty="0" err="1"/>
              <a:t>terinci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jelas</a:t>
            </a:r>
            <a:r>
              <a:rPr lang="en-US" sz="1400" dirty="0"/>
              <a:t>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peserta</a:t>
            </a:r>
            <a:r>
              <a:rPr lang="en-US" sz="1400" dirty="0"/>
              <a:t> </a:t>
            </a:r>
            <a:r>
              <a:rPr lang="en-US" sz="1400" dirty="0" err="1"/>
              <a:t>didik</a:t>
            </a:r>
            <a:r>
              <a:rPr lang="en-US" sz="1400" dirty="0"/>
              <a:t> </a:t>
            </a:r>
            <a:r>
              <a:rPr lang="en-US" sz="1400" dirty="0" err="1"/>
              <a:t>mampu</a:t>
            </a:r>
            <a:r>
              <a:rPr lang="en-US" sz="1400" dirty="0"/>
              <a:t> </a:t>
            </a:r>
            <a:r>
              <a:rPr lang="en-US" sz="1400" dirty="0" err="1"/>
              <a:t>mengembangkan</a:t>
            </a:r>
            <a:r>
              <a:rPr lang="en-US" sz="1400" dirty="0"/>
              <a:t> </a:t>
            </a:r>
            <a:r>
              <a:rPr lang="en-US" sz="1400" dirty="0" err="1"/>
              <a:t>dirinya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mandiri</a:t>
            </a:r>
            <a:r>
              <a:rPr lang="en-US" sz="1400" dirty="0"/>
              <a:t>,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hanya</a:t>
            </a:r>
            <a:r>
              <a:rPr lang="en-US" sz="1400" dirty="0"/>
              <a:t> </a:t>
            </a:r>
            <a:r>
              <a:rPr lang="en-US" sz="1400" dirty="0" err="1"/>
              <a:t>mendapat</a:t>
            </a:r>
            <a:r>
              <a:rPr lang="en-US" sz="1400" dirty="0"/>
              <a:t> </a:t>
            </a:r>
            <a:r>
              <a:rPr lang="en-US" sz="1400" dirty="0" err="1"/>
              <a:t>gelar</a:t>
            </a:r>
            <a:r>
              <a:rPr lang="en-US" sz="1400" dirty="0"/>
              <a:t> </a:t>
            </a:r>
            <a:r>
              <a:rPr lang="en-US" sz="1400" dirty="0" err="1"/>
              <a:t>saja</a:t>
            </a:r>
            <a:r>
              <a:rPr lang="en-US" sz="1400" dirty="0"/>
              <a:t>.</a:t>
            </a:r>
          </a:p>
          <a:p>
            <a:pPr lvl="0"/>
            <a:r>
              <a:rPr lang="en-US" sz="1400" dirty="0" err="1"/>
              <a:t>Pengelolaan</a:t>
            </a:r>
            <a:r>
              <a:rPr lang="en-US" sz="1400" dirty="0"/>
              <a:t> program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kelembagaan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Program </a:t>
            </a:r>
            <a:r>
              <a:rPr lang="en-US" sz="1400" dirty="0" err="1" smtClean="0"/>
              <a:t>Doktor</a:t>
            </a:r>
            <a:r>
              <a:rPr lang="en-US" sz="1400" dirty="0" smtClean="0"/>
              <a:t> </a:t>
            </a:r>
            <a:r>
              <a:rPr lang="en-US" sz="1400" dirty="0"/>
              <a:t>FK UGM </a:t>
            </a:r>
            <a:r>
              <a:rPr lang="en-US" sz="1400" dirty="0" err="1"/>
              <a:t>terstruktur</a:t>
            </a:r>
            <a:r>
              <a:rPr lang="en-US" sz="1400" dirty="0"/>
              <a:t> </a:t>
            </a:r>
            <a:r>
              <a:rPr lang="en-US" sz="1400" dirty="0" err="1"/>
              <a:t>cukup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kuat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mencapai</a:t>
            </a:r>
            <a:r>
              <a:rPr lang="en-US" sz="1400" dirty="0"/>
              <a:t> </a:t>
            </a:r>
            <a:r>
              <a:rPr lang="en-US" sz="1400" dirty="0" err="1"/>
              <a:t>visi</a:t>
            </a:r>
            <a:r>
              <a:rPr lang="en-US" sz="1400" dirty="0"/>
              <a:t>, </a:t>
            </a:r>
            <a:r>
              <a:rPr lang="en-US" sz="1400" dirty="0" err="1"/>
              <a:t>misi</a:t>
            </a:r>
            <a:r>
              <a:rPr lang="en-US" sz="1400" dirty="0"/>
              <a:t>, </a:t>
            </a:r>
            <a:r>
              <a:rPr lang="en-US" sz="1400" dirty="0" err="1"/>
              <a:t>tujuan</a:t>
            </a:r>
            <a:r>
              <a:rPr lang="en-US" sz="1400" dirty="0"/>
              <a:t> </a:t>
            </a:r>
            <a:r>
              <a:rPr lang="en-US" sz="1400" dirty="0" err="1"/>
              <a:t>karena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SDM, </a:t>
            </a:r>
            <a:r>
              <a:rPr lang="en-US" sz="1400" dirty="0" err="1"/>
              <a:t>sarana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prasarana</a:t>
            </a:r>
            <a:r>
              <a:rPr lang="en-US" sz="1400" dirty="0"/>
              <a:t> </a:t>
            </a:r>
            <a:r>
              <a:rPr lang="en-US" sz="1400" dirty="0" err="1"/>
              <a:t>termasuk</a:t>
            </a:r>
            <a:r>
              <a:rPr lang="en-US" sz="1400" dirty="0"/>
              <a:t> </a:t>
            </a:r>
            <a:r>
              <a:rPr lang="en-US" sz="1400" dirty="0" err="1"/>
              <a:t>administrasinya</a:t>
            </a:r>
            <a:r>
              <a:rPr lang="en-US" sz="1400" dirty="0"/>
              <a:t> yang </a:t>
            </a:r>
            <a:r>
              <a:rPr lang="en-US" sz="1400" dirty="0" err="1"/>
              <a:t>memadai</a:t>
            </a:r>
            <a:r>
              <a:rPr lang="en-US" sz="1400" dirty="0"/>
              <a:t>.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bisa</a:t>
            </a:r>
            <a:r>
              <a:rPr lang="en-US" sz="1400" dirty="0"/>
              <a:t> </a:t>
            </a:r>
            <a:r>
              <a:rPr lang="en-US" sz="1400" dirty="0" err="1"/>
              <a:t>membantu</a:t>
            </a:r>
            <a:r>
              <a:rPr lang="en-US" sz="1400" dirty="0"/>
              <a:t> </a:t>
            </a:r>
            <a:r>
              <a:rPr lang="en-US" sz="1400" dirty="0" err="1"/>
              <a:t>mengatasai</a:t>
            </a:r>
            <a:r>
              <a:rPr lang="en-US" sz="1400" dirty="0"/>
              <a:t> </a:t>
            </a:r>
            <a:r>
              <a:rPr lang="en-US" sz="1400" dirty="0" err="1"/>
              <a:t>masalah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cepat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tepat</a:t>
            </a:r>
            <a:r>
              <a:rPr lang="en-US" sz="1400" dirty="0"/>
              <a:t>.</a:t>
            </a:r>
          </a:p>
          <a:p>
            <a:pPr lvl="0"/>
            <a:r>
              <a:rPr lang="en-US" sz="1400" dirty="0"/>
              <a:t>Proses </a:t>
            </a:r>
            <a:r>
              <a:rPr lang="en-US" sz="1400" dirty="0" err="1"/>
              <a:t>seleksi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Program </a:t>
            </a:r>
            <a:r>
              <a:rPr lang="en-US" sz="1400" dirty="0" err="1"/>
              <a:t>Doktor</a:t>
            </a:r>
            <a:r>
              <a:rPr lang="en-US" sz="1400" dirty="0"/>
              <a:t> </a:t>
            </a:r>
            <a:r>
              <a:rPr lang="en-US" sz="1400" dirty="0" smtClean="0"/>
              <a:t>FK </a:t>
            </a:r>
            <a:r>
              <a:rPr lang="en-US" sz="1400" dirty="0"/>
              <a:t>UGM </a:t>
            </a:r>
            <a:r>
              <a:rPr lang="en-US" sz="1400" dirty="0" err="1"/>
              <a:t>dilaksanakan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peraturan</a:t>
            </a:r>
            <a:r>
              <a:rPr lang="en-US" sz="1400" dirty="0"/>
              <a:t> yang </a:t>
            </a:r>
            <a:r>
              <a:rPr lang="en-US" sz="1400" dirty="0" err="1"/>
              <a:t>berlaku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tetap</a:t>
            </a:r>
            <a:r>
              <a:rPr lang="en-US" sz="1400" dirty="0"/>
              <a:t> </a:t>
            </a:r>
            <a:r>
              <a:rPr lang="en-US" sz="1400" dirty="0" err="1"/>
              <a:t>memperhatikan</a:t>
            </a:r>
            <a:r>
              <a:rPr lang="en-US" sz="1400" dirty="0"/>
              <a:t> </a:t>
            </a:r>
            <a:r>
              <a:rPr lang="en-US" sz="1400" dirty="0" err="1"/>
              <a:t>originalitas</a:t>
            </a:r>
            <a:r>
              <a:rPr lang="en-US" sz="1400" dirty="0"/>
              <a:t>, </a:t>
            </a:r>
            <a:r>
              <a:rPr lang="en-US" sz="1400" dirty="0" err="1"/>
              <a:t>metodologi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fisibilitas</a:t>
            </a:r>
            <a:r>
              <a:rPr lang="en-US" sz="1400" dirty="0"/>
              <a:t> </a:t>
            </a:r>
            <a:r>
              <a:rPr lang="en-US" sz="1400" dirty="0" err="1"/>
              <a:t>keberhasilan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,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didapatkan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 yang </a:t>
            </a:r>
            <a:r>
              <a:rPr lang="en-US" sz="1400" dirty="0" err="1"/>
              <a:t>memenuhi</a:t>
            </a:r>
            <a:r>
              <a:rPr lang="en-US" sz="1400" dirty="0"/>
              <a:t> </a:t>
            </a:r>
            <a:r>
              <a:rPr lang="en-US" sz="1400" dirty="0" err="1"/>
              <a:t>syarat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mampu</a:t>
            </a:r>
            <a:r>
              <a:rPr lang="en-US" sz="1400" dirty="0"/>
              <a:t> </a:t>
            </a:r>
            <a:r>
              <a:rPr lang="en-US" sz="1400" dirty="0" err="1"/>
              <a:t>memecahkan</a:t>
            </a:r>
            <a:r>
              <a:rPr lang="en-US" sz="1400" dirty="0"/>
              <a:t> </a:t>
            </a:r>
            <a:r>
              <a:rPr lang="en-US" sz="1400" dirty="0" err="1"/>
              <a:t>permasalahannya</a:t>
            </a:r>
            <a:r>
              <a:rPr lang="en-US" sz="1400" dirty="0"/>
              <a:t> </a:t>
            </a:r>
            <a:r>
              <a:rPr lang="en-US" sz="1400" dirty="0" err="1"/>
              <a:t>sendiri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teruji</a:t>
            </a:r>
            <a:r>
              <a:rPr lang="en-US" sz="1400" dirty="0"/>
              <a:t> </a:t>
            </a:r>
            <a:r>
              <a:rPr lang="en-US" sz="1400" dirty="0" err="1"/>
              <a:t>kemandiriannya</a:t>
            </a:r>
            <a:r>
              <a:rPr lang="en-US" sz="1400" dirty="0"/>
              <a:t>.</a:t>
            </a:r>
          </a:p>
          <a:p>
            <a:pPr lvl="0"/>
            <a:r>
              <a:rPr lang="en-US" sz="1400" dirty="0" err="1"/>
              <a:t>Fasilitas</a:t>
            </a:r>
            <a:r>
              <a:rPr lang="en-US" sz="1400" dirty="0"/>
              <a:t> yang </a:t>
            </a:r>
            <a:r>
              <a:rPr lang="en-US" sz="1400" dirty="0" err="1"/>
              <a:t>tersedia</a:t>
            </a:r>
            <a:r>
              <a:rPr lang="en-US" sz="1400" dirty="0"/>
              <a:t> </a:t>
            </a:r>
            <a:r>
              <a:rPr lang="en-US" sz="1400" dirty="0" err="1"/>
              <a:t>sangat</a:t>
            </a:r>
            <a:r>
              <a:rPr lang="en-US" sz="1400" dirty="0"/>
              <a:t> </a:t>
            </a:r>
            <a:r>
              <a:rPr lang="en-US" sz="1400" dirty="0" err="1"/>
              <a:t>mencukupi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mendukung</a:t>
            </a:r>
            <a:r>
              <a:rPr lang="en-US" sz="1400" dirty="0"/>
              <a:t> proses </a:t>
            </a:r>
            <a:r>
              <a:rPr lang="en-US" sz="1400" dirty="0" err="1"/>
              <a:t>belajar</a:t>
            </a:r>
            <a:r>
              <a:rPr lang="en-US" sz="1400" dirty="0"/>
              <a:t> </a:t>
            </a:r>
            <a:r>
              <a:rPr lang="en-US" sz="1400" dirty="0" err="1"/>
              <a:t>mengajar</a:t>
            </a:r>
            <a:r>
              <a:rPr lang="en-US" sz="1400" dirty="0"/>
              <a:t>. </a:t>
            </a:r>
            <a:r>
              <a:rPr lang="en-US" sz="1400" dirty="0" err="1"/>
              <a:t>Selain</a:t>
            </a:r>
            <a:r>
              <a:rPr lang="en-US" sz="1400" dirty="0"/>
              <a:t> </a:t>
            </a:r>
            <a:r>
              <a:rPr lang="en-US" sz="1400" dirty="0" err="1"/>
              <a:t>itu</a:t>
            </a:r>
            <a:r>
              <a:rPr lang="en-US" sz="1400" dirty="0"/>
              <a:t> SDM yang </a:t>
            </a:r>
            <a:r>
              <a:rPr lang="en-US" sz="1400" dirty="0" err="1"/>
              <a:t>memadai</a:t>
            </a:r>
            <a:r>
              <a:rPr lang="en-US" sz="1400" dirty="0"/>
              <a:t> </a:t>
            </a:r>
            <a:r>
              <a:rPr lang="en-US" sz="1400" dirty="0" err="1"/>
              <a:t>terutama</a:t>
            </a:r>
            <a:r>
              <a:rPr lang="en-US" sz="1400" dirty="0"/>
              <a:t> </a:t>
            </a:r>
            <a:r>
              <a:rPr lang="en-US" sz="1400" dirty="0" err="1"/>
              <a:t>pembimbingan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konsultasi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, </a:t>
            </a:r>
            <a:r>
              <a:rPr lang="en-US" sz="1400" dirty="0" err="1"/>
              <a:t>penulisan</a:t>
            </a:r>
            <a:r>
              <a:rPr lang="en-US" sz="1400" dirty="0"/>
              <a:t> </a:t>
            </a:r>
            <a:r>
              <a:rPr lang="en-US" sz="1400" dirty="0" err="1"/>
              <a:t>disertasi</a:t>
            </a:r>
            <a:r>
              <a:rPr lang="en-US" sz="1400" dirty="0"/>
              <a:t>,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kualitas</a:t>
            </a:r>
            <a:r>
              <a:rPr lang="en-US" sz="1400" dirty="0"/>
              <a:t> </a:t>
            </a:r>
            <a:r>
              <a:rPr lang="en-US" sz="1400" dirty="0" err="1"/>
              <a:t>lulusan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kualitas</a:t>
            </a:r>
            <a:r>
              <a:rPr lang="en-US" sz="1400" dirty="0"/>
              <a:t> </a:t>
            </a:r>
            <a:r>
              <a:rPr lang="en-US" sz="1400" dirty="0" err="1"/>
              <a:t>kinerja</a:t>
            </a:r>
            <a:r>
              <a:rPr lang="en-US" sz="1400" dirty="0"/>
              <a:t> </a:t>
            </a:r>
            <a:r>
              <a:rPr lang="en-US" sz="1400" dirty="0" err="1"/>
              <a:t>lulusan</a:t>
            </a:r>
            <a:r>
              <a:rPr lang="en-US" sz="1400" dirty="0"/>
              <a:t> </a:t>
            </a:r>
            <a:r>
              <a:rPr lang="en-US" sz="1400" dirty="0" err="1"/>
              <a:t>mempunyai</a:t>
            </a:r>
            <a:r>
              <a:rPr lang="en-US" sz="1400" dirty="0"/>
              <a:t> </a:t>
            </a:r>
            <a:r>
              <a:rPr lang="en-US" sz="1400" dirty="0" err="1"/>
              <a:t>kemampuan</a:t>
            </a:r>
            <a:r>
              <a:rPr lang="en-US" sz="1400" dirty="0"/>
              <a:t> yang </a:t>
            </a:r>
            <a:r>
              <a:rPr lang="en-US" sz="1400" dirty="0" err="1"/>
              <a:t>baik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telah</a:t>
            </a:r>
            <a:r>
              <a:rPr lang="en-US" sz="1400" dirty="0"/>
              <a:t> </a:t>
            </a:r>
            <a:r>
              <a:rPr lang="en-US" sz="1400" dirty="0" err="1"/>
              <a:t>sukses</a:t>
            </a:r>
            <a:r>
              <a:rPr lang="en-US" sz="1400" dirty="0"/>
              <a:t> </a:t>
            </a:r>
            <a:r>
              <a:rPr lang="en-US" sz="1400" dirty="0" err="1"/>
              <a:t>bekerja</a:t>
            </a:r>
            <a:r>
              <a:rPr lang="en-US" sz="1400" dirty="0"/>
              <a:t> di </a:t>
            </a:r>
            <a:r>
              <a:rPr lang="en-US" sz="1400" dirty="0" err="1"/>
              <a:t>bidangnya</a:t>
            </a:r>
            <a:r>
              <a:rPr lang="en-US" sz="1400" dirty="0"/>
              <a:t> di </a:t>
            </a:r>
            <a:r>
              <a:rPr lang="en-US" sz="1400" dirty="0" err="1"/>
              <a:t>institusi</a:t>
            </a:r>
            <a:r>
              <a:rPr lang="en-US" sz="1400" dirty="0"/>
              <a:t> </a:t>
            </a:r>
            <a:r>
              <a:rPr lang="en-US" sz="1400" dirty="0" err="1"/>
              <a:t>masing-masing</a:t>
            </a:r>
            <a:r>
              <a:rPr lang="en-US" sz="1400" dirty="0"/>
              <a:t>, </a:t>
            </a:r>
            <a:r>
              <a:rPr lang="en-US" sz="1400" dirty="0" err="1"/>
              <a:t>ditunjang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penilaian</a:t>
            </a:r>
            <a:r>
              <a:rPr lang="en-US" sz="1400" dirty="0"/>
              <a:t> </a:t>
            </a:r>
            <a:r>
              <a:rPr lang="en-US" sz="1400" dirty="0" err="1"/>
              <a:t>kemajuan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hasil</a:t>
            </a:r>
            <a:r>
              <a:rPr lang="en-US" sz="1400" dirty="0"/>
              <a:t> </a:t>
            </a:r>
            <a:r>
              <a:rPr lang="en-US" sz="1400" dirty="0" err="1"/>
              <a:t>belajar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 yang </a:t>
            </a:r>
            <a:r>
              <a:rPr lang="en-US" sz="1400" dirty="0" err="1"/>
              <a:t>lengkap</a:t>
            </a:r>
            <a:endParaRPr lang="en-US" sz="1400" dirty="0"/>
          </a:p>
          <a:p>
            <a:pPr lvl="0"/>
            <a:r>
              <a:rPr lang="en-US" sz="1400" dirty="0"/>
              <a:t>Program </a:t>
            </a:r>
            <a:r>
              <a:rPr lang="en-US" sz="1400" dirty="0" err="1"/>
              <a:t>Doktor</a:t>
            </a:r>
            <a:r>
              <a:rPr lang="en-US" sz="1400" dirty="0"/>
              <a:t> </a:t>
            </a:r>
            <a:r>
              <a:rPr lang="en-US" sz="1400" dirty="0" smtClean="0"/>
              <a:t>FK </a:t>
            </a:r>
            <a:r>
              <a:rPr lang="en-US" sz="1400" dirty="0"/>
              <a:t>UGM </a:t>
            </a:r>
            <a:r>
              <a:rPr lang="en-US" sz="1400" dirty="0" err="1"/>
              <a:t>didukung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staf</a:t>
            </a:r>
            <a:r>
              <a:rPr lang="en-US" sz="1400" dirty="0"/>
              <a:t> </a:t>
            </a:r>
            <a:r>
              <a:rPr lang="en-US" sz="1400" dirty="0" err="1"/>
              <a:t>dosen</a:t>
            </a:r>
            <a:r>
              <a:rPr lang="en-US" sz="1400" dirty="0"/>
              <a:t> yang </a:t>
            </a:r>
            <a:r>
              <a:rPr lang="en-US" sz="1400" dirty="0" err="1"/>
              <a:t>cukup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kualitasnya</a:t>
            </a:r>
            <a:r>
              <a:rPr lang="en-US" sz="1400" dirty="0"/>
              <a:t>, </a:t>
            </a:r>
            <a:r>
              <a:rPr lang="en-US" sz="1400" dirty="0" err="1"/>
              <a:t>karena</a:t>
            </a:r>
            <a:r>
              <a:rPr lang="en-US" sz="1400" dirty="0"/>
              <a:t> para </a:t>
            </a:r>
            <a:r>
              <a:rPr lang="en-US" sz="1400" dirty="0" err="1"/>
              <a:t>staf</a:t>
            </a:r>
            <a:r>
              <a:rPr lang="en-US" sz="1400" dirty="0"/>
              <a:t> </a:t>
            </a:r>
            <a:r>
              <a:rPr lang="en-US" sz="1400" dirty="0" err="1"/>
              <a:t>Dosen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/>
              <a:t>pengalaman</a:t>
            </a:r>
            <a:r>
              <a:rPr lang="en-US" sz="1400" dirty="0"/>
              <a:t> yang </a:t>
            </a:r>
            <a:r>
              <a:rPr lang="en-US" sz="1400" dirty="0" err="1"/>
              <a:t>luas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bidang</a:t>
            </a:r>
            <a:r>
              <a:rPr lang="en-US" sz="1400" dirty="0"/>
              <a:t> </a:t>
            </a:r>
            <a:r>
              <a:rPr lang="en-US" sz="1400" dirty="0" err="1"/>
              <a:t>pendidikan</a:t>
            </a:r>
            <a:r>
              <a:rPr lang="en-US" sz="1400" dirty="0"/>
              <a:t>, </a:t>
            </a:r>
            <a:r>
              <a:rPr lang="en-US" sz="1400" dirty="0" err="1"/>
              <a:t>penelitian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pembimbingan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di </a:t>
            </a:r>
            <a:r>
              <a:rPr lang="en-US" sz="1400" dirty="0" err="1"/>
              <a:t>tingkat</a:t>
            </a:r>
            <a:r>
              <a:rPr lang="en-US" sz="1400" dirty="0"/>
              <a:t> </a:t>
            </a:r>
            <a:r>
              <a:rPr lang="en-US" sz="1400" dirty="0" err="1"/>
              <a:t>nasional</a:t>
            </a:r>
            <a:r>
              <a:rPr lang="en-US" sz="1400" dirty="0"/>
              <a:t>, regional, </a:t>
            </a:r>
            <a:r>
              <a:rPr lang="en-US" sz="1400" dirty="0" err="1"/>
              <a:t>dan</a:t>
            </a:r>
            <a:r>
              <a:rPr lang="en-US" sz="1400" dirty="0"/>
              <a:t> global. Hal </a:t>
            </a:r>
            <a:r>
              <a:rPr lang="en-US" sz="1400" dirty="0" err="1"/>
              <a:t>ini</a:t>
            </a:r>
            <a:r>
              <a:rPr lang="en-US" sz="1400" dirty="0"/>
              <a:t> </a:t>
            </a:r>
            <a:r>
              <a:rPr lang="en-US" sz="1400" dirty="0" err="1"/>
              <a:t>dibuktikan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lulusan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publikasi</a:t>
            </a:r>
            <a:r>
              <a:rPr lang="en-US" sz="1400" dirty="0"/>
              <a:t> </a:t>
            </a:r>
            <a:r>
              <a:rPr lang="en-US" sz="1400" dirty="0" err="1"/>
              <a:t>ilmiah</a:t>
            </a:r>
            <a:r>
              <a:rPr lang="en-US" sz="1400" dirty="0"/>
              <a:t> </a:t>
            </a:r>
            <a:r>
              <a:rPr lang="en-US" sz="1400" dirty="0" err="1"/>
              <a:t>setiap</a:t>
            </a:r>
            <a:r>
              <a:rPr lang="en-US" sz="1400" dirty="0"/>
              <a:t> </a:t>
            </a:r>
            <a:r>
              <a:rPr lang="en-US" sz="1400" dirty="0" err="1"/>
              <a:t>tahun</a:t>
            </a:r>
            <a:r>
              <a:rPr lang="en-US" sz="1400" dirty="0"/>
              <a:t> </a:t>
            </a:r>
            <a:r>
              <a:rPr lang="en-US" sz="1400" dirty="0" err="1"/>
              <a:t>meningkat</a:t>
            </a:r>
            <a:r>
              <a:rPr lang="en-US" sz="1400" dirty="0"/>
              <a:t>.</a:t>
            </a:r>
          </a:p>
          <a:p>
            <a:pPr lvl="0"/>
            <a:r>
              <a:rPr lang="en-US" sz="1400" dirty="0"/>
              <a:t>Program </a:t>
            </a:r>
            <a:r>
              <a:rPr lang="en-US" sz="1400" dirty="0" err="1"/>
              <a:t>Doktor</a:t>
            </a:r>
            <a:r>
              <a:rPr lang="en-US" sz="1400" dirty="0"/>
              <a:t> </a:t>
            </a:r>
            <a:r>
              <a:rPr lang="en-US" sz="1400" dirty="0" smtClean="0"/>
              <a:t>FK </a:t>
            </a:r>
            <a:r>
              <a:rPr lang="en-US" sz="1400" dirty="0"/>
              <a:t>UGM </a:t>
            </a:r>
            <a:r>
              <a:rPr lang="en-US" sz="1400" dirty="0" err="1"/>
              <a:t>juga</a:t>
            </a:r>
            <a:r>
              <a:rPr lang="en-US" sz="1400" dirty="0"/>
              <a:t> </a:t>
            </a:r>
            <a:r>
              <a:rPr lang="en-US" sz="1400" dirty="0" err="1"/>
              <a:t>didukung</a:t>
            </a:r>
            <a:r>
              <a:rPr lang="en-US" sz="1400" dirty="0"/>
              <a:t> </a:t>
            </a:r>
            <a:r>
              <a:rPr lang="en-US" sz="1400" dirty="0" err="1"/>
              <a:t>tenaga</a:t>
            </a:r>
            <a:r>
              <a:rPr lang="en-US" sz="1400" dirty="0"/>
              <a:t> </a:t>
            </a:r>
            <a:r>
              <a:rPr lang="en-US" sz="1400" dirty="0" err="1"/>
              <a:t>pendukung</a:t>
            </a:r>
            <a:r>
              <a:rPr lang="en-US" sz="1400" dirty="0"/>
              <a:t> </a:t>
            </a:r>
            <a:r>
              <a:rPr lang="en-US" sz="1400" dirty="0" err="1"/>
              <a:t>seperti</a:t>
            </a:r>
            <a:r>
              <a:rPr lang="en-US" sz="1400" dirty="0"/>
              <a:t> </a:t>
            </a:r>
            <a:r>
              <a:rPr lang="en-US" sz="1400" dirty="0" err="1"/>
              <a:t>tenaga</a:t>
            </a:r>
            <a:r>
              <a:rPr lang="en-US" sz="1400" dirty="0"/>
              <a:t> </a:t>
            </a:r>
            <a:r>
              <a:rPr lang="en-US" sz="1400" dirty="0" err="1"/>
              <a:t>administrasi</a:t>
            </a:r>
            <a:r>
              <a:rPr lang="en-US" sz="1400" dirty="0"/>
              <a:t> yang </a:t>
            </a:r>
            <a:r>
              <a:rPr lang="en-US" sz="1400" dirty="0" err="1"/>
              <a:t>cukup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jumlah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kualitas</a:t>
            </a:r>
            <a:r>
              <a:rPr lang="en-US" sz="1400" dirty="0"/>
              <a:t> yang </a:t>
            </a:r>
            <a:r>
              <a:rPr lang="en-US" sz="1400" dirty="0" err="1"/>
              <a:t>memadai</a:t>
            </a:r>
            <a:r>
              <a:rPr lang="en-US" sz="1400" dirty="0"/>
              <a:t>.</a:t>
            </a:r>
          </a:p>
          <a:p>
            <a:pPr lvl="0"/>
            <a:r>
              <a:rPr lang="en-US" sz="1400" dirty="0" err="1" smtClean="0"/>
              <a:t>Sistem</a:t>
            </a:r>
            <a:r>
              <a:rPr lang="en-US" sz="1400" dirty="0" smtClean="0"/>
              <a:t> </a:t>
            </a:r>
            <a:r>
              <a:rPr lang="en-US" sz="1400" dirty="0" err="1"/>
              <a:t>pembelajaran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perkuliahan</a:t>
            </a:r>
            <a:r>
              <a:rPr lang="en-US" sz="1400" dirty="0"/>
              <a:t> </a:t>
            </a:r>
            <a:r>
              <a:rPr lang="en-US" sz="1400" dirty="0" err="1"/>
              <a:t>terstruktur</a:t>
            </a:r>
            <a:r>
              <a:rPr lang="en-US" sz="1400" dirty="0"/>
              <a:t>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membekali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meningkatkan</a:t>
            </a:r>
            <a:r>
              <a:rPr lang="en-US" sz="1400" dirty="0"/>
              <a:t> </a:t>
            </a:r>
            <a:r>
              <a:rPr lang="en-US" sz="1400" dirty="0" err="1"/>
              <a:t>kualitas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disertasi</a:t>
            </a:r>
            <a:r>
              <a:rPr lang="en-US" sz="1400" dirty="0"/>
              <a:t>. </a:t>
            </a:r>
            <a:r>
              <a:rPr lang="en-US" sz="1400" dirty="0" err="1"/>
              <a:t>Tersedia</a:t>
            </a:r>
            <a:r>
              <a:rPr lang="en-US" sz="1400" dirty="0"/>
              <a:t> pula </a:t>
            </a:r>
            <a:r>
              <a:rPr lang="en-US" sz="1400" dirty="0" err="1"/>
              <a:t>sarana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prasarana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menunjang</a:t>
            </a:r>
            <a:r>
              <a:rPr lang="en-US" sz="1400" dirty="0"/>
              <a:t> </a:t>
            </a:r>
            <a:r>
              <a:rPr lang="en-US" sz="1400" dirty="0" err="1"/>
              <a:t>pembelajaran</a:t>
            </a:r>
            <a:r>
              <a:rPr lang="en-US" sz="1400" dirty="0"/>
              <a:t> yang </a:t>
            </a:r>
            <a:r>
              <a:rPr lang="en-US" sz="1400" dirty="0" err="1"/>
              <a:t>memadai</a:t>
            </a:r>
            <a:r>
              <a:rPr lang="en-US" sz="1400" dirty="0"/>
              <a:t> di </a:t>
            </a:r>
            <a:r>
              <a:rPr lang="en-US" sz="1400" dirty="0" err="1"/>
              <a:t>lingkungan</a:t>
            </a:r>
            <a:r>
              <a:rPr lang="en-US" sz="1400" dirty="0"/>
              <a:t> UGM </a:t>
            </a:r>
            <a:r>
              <a:rPr lang="en-US" sz="1400" dirty="0" err="1"/>
              <a:t>dapat</a:t>
            </a:r>
            <a:r>
              <a:rPr lang="en-US" sz="1400" dirty="0"/>
              <a:t> </a:t>
            </a:r>
            <a:r>
              <a:rPr lang="en-US" sz="1400" dirty="0" err="1"/>
              <a:t>memperlancar</a:t>
            </a:r>
            <a:r>
              <a:rPr lang="en-US" sz="1400" dirty="0"/>
              <a:t> proses </a:t>
            </a:r>
            <a:r>
              <a:rPr lang="en-US" sz="1400" dirty="0" err="1"/>
              <a:t>pembelajaran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mahasiswa</a:t>
            </a:r>
            <a:r>
              <a:rPr lang="en-US" sz="1400" dirty="0"/>
              <a:t>.</a:t>
            </a:r>
          </a:p>
          <a:p>
            <a:pPr lvl="0"/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/>
              <a:t>dosen</a:t>
            </a:r>
            <a:r>
              <a:rPr lang="en-US" sz="1400" dirty="0"/>
              <a:t> </a:t>
            </a:r>
            <a:r>
              <a:rPr lang="en-US" sz="1400" dirty="0" err="1"/>
              <a:t>berpengalaman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, </a:t>
            </a:r>
            <a:r>
              <a:rPr lang="en-US" sz="1400" dirty="0" err="1"/>
              <a:t>penulisan</a:t>
            </a:r>
            <a:r>
              <a:rPr lang="en-US" sz="1400" dirty="0"/>
              <a:t> </a:t>
            </a:r>
            <a:r>
              <a:rPr lang="en-US" sz="1400" dirty="0" err="1"/>
              <a:t>ilmiah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publikasi</a:t>
            </a:r>
            <a:r>
              <a:rPr lang="en-US" sz="1400" dirty="0"/>
              <a:t> </a:t>
            </a:r>
            <a:r>
              <a:rPr lang="en-US" sz="1400" dirty="0" err="1"/>
              <a:t>ilmiah</a:t>
            </a:r>
            <a:r>
              <a:rPr lang="en-US" sz="1400" dirty="0"/>
              <a:t> di </a:t>
            </a:r>
            <a:r>
              <a:rPr lang="en-US" sz="1400" dirty="0" err="1"/>
              <a:t>tingkat</a:t>
            </a:r>
            <a:r>
              <a:rPr lang="en-US" sz="1400" dirty="0"/>
              <a:t> </a:t>
            </a:r>
            <a:r>
              <a:rPr lang="en-US" sz="1400" dirty="0" err="1"/>
              <a:t>nasional</a:t>
            </a:r>
            <a:r>
              <a:rPr lang="en-US" sz="1400" dirty="0"/>
              <a:t> </a:t>
            </a:r>
            <a:r>
              <a:rPr lang="en-US" sz="1400" dirty="0" err="1"/>
              <a:t>maupun</a:t>
            </a:r>
            <a:r>
              <a:rPr lang="en-US" sz="1400" dirty="0"/>
              <a:t> </a:t>
            </a:r>
            <a:r>
              <a:rPr lang="en-US" sz="1400" dirty="0" err="1"/>
              <a:t>internasional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materi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metode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yang </a:t>
            </a:r>
            <a:r>
              <a:rPr lang="en-US" sz="1400" dirty="0" err="1"/>
              <a:t>dituntut</a:t>
            </a:r>
            <a:r>
              <a:rPr lang="en-US" sz="1400" dirty="0"/>
              <a:t> </a:t>
            </a:r>
            <a:r>
              <a:rPr lang="en-US" sz="1400" dirty="0" err="1"/>
              <a:t>merupakan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terintegrasi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pemikiran</a:t>
            </a:r>
            <a:r>
              <a:rPr lang="en-US" sz="1400" dirty="0"/>
              <a:t> </a:t>
            </a:r>
            <a:r>
              <a:rPr lang="en-US" sz="1400" dirty="0" err="1"/>
              <a:t>terbaru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Pengalaman</a:t>
            </a:r>
            <a:r>
              <a:rPr lang="en-US" sz="1400" dirty="0"/>
              <a:t> </a:t>
            </a:r>
            <a:r>
              <a:rPr lang="en-US" sz="1400" dirty="0" err="1"/>
              <a:t>dosen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pengabdian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sangat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, </a:t>
            </a:r>
            <a:r>
              <a:rPr lang="en-US" sz="1400" dirty="0" err="1"/>
              <a:t>ditunjang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fasilitas</a:t>
            </a:r>
            <a:r>
              <a:rPr lang="en-US" sz="1400" dirty="0"/>
              <a:t> </a:t>
            </a:r>
            <a:r>
              <a:rPr lang="en-US" sz="1400" dirty="0" err="1"/>
              <a:t>deseminasi</a:t>
            </a:r>
            <a:r>
              <a:rPr lang="en-US" sz="1400" dirty="0"/>
              <a:t> </a:t>
            </a:r>
            <a:r>
              <a:rPr lang="en-US" sz="1400" dirty="0" err="1"/>
              <a:t>penelitian</a:t>
            </a:r>
            <a:r>
              <a:rPr lang="en-US" sz="1400" dirty="0"/>
              <a:t>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terjalin</a:t>
            </a:r>
            <a:r>
              <a:rPr lang="en-US" sz="1400" dirty="0"/>
              <a:t> </a:t>
            </a:r>
            <a:r>
              <a:rPr lang="en-US" sz="1400" dirty="0" err="1"/>
              <a:t>kerjasama</a:t>
            </a:r>
            <a:r>
              <a:rPr lang="en-US" sz="1400" dirty="0"/>
              <a:t> yang </a:t>
            </a:r>
            <a:r>
              <a:rPr lang="en-US" sz="1400" dirty="0" err="1"/>
              <a:t>sangat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institusi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negeri</a:t>
            </a:r>
            <a:r>
              <a:rPr lang="en-US" sz="1400" dirty="0"/>
              <a:t> </a:t>
            </a:r>
            <a:r>
              <a:rPr lang="en-US" sz="1400" dirty="0" err="1"/>
              <a:t>maupun</a:t>
            </a:r>
            <a:r>
              <a:rPr lang="en-US" sz="1400" dirty="0"/>
              <a:t> </a:t>
            </a:r>
            <a:r>
              <a:rPr lang="en-US" sz="1400" dirty="0" err="1"/>
              <a:t>luar</a:t>
            </a:r>
            <a:r>
              <a:rPr lang="en-US" sz="1400" dirty="0"/>
              <a:t> </a:t>
            </a:r>
            <a:r>
              <a:rPr lang="en-US" sz="1400" dirty="0" err="1"/>
              <a:t>negeri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433948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1300" dirty="0" err="1"/>
              <a:t>Peninjauan</a:t>
            </a:r>
            <a:r>
              <a:rPr lang="en-US" sz="1300" dirty="0"/>
              <a:t> </a:t>
            </a:r>
            <a:r>
              <a:rPr lang="en-US" sz="1300" dirty="0" err="1"/>
              <a:t>kembali</a:t>
            </a:r>
            <a:r>
              <a:rPr lang="en-US" sz="1300" dirty="0"/>
              <a:t> </a:t>
            </a:r>
            <a:r>
              <a:rPr lang="en-US" sz="1300" dirty="0" err="1"/>
              <a:t>misi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program </a:t>
            </a:r>
            <a:r>
              <a:rPr lang="en-US" sz="1300" dirty="0" err="1"/>
              <a:t>studi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dilakukan</a:t>
            </a:r>
            <a:r>
              <a:rPr lang="en-US" sz="1300" dirty="0"/>
              <a:t> </a:t>
            </a:r>
            <a:r>
              <a:rPr lang="en-US" sz="1300" dirty="0" err="1"/>
              <a:t>perbaikan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</a:t>
            </a:r>
            <a:r>
              <a:rPr lang="en-US" sz="1300" dirty="0" err="1"/>
              <a:t>periodik</a:t>
            </a:r>
            <a:r>
              <a:rPr lang="en-US" sz="1300" dirty="0"/>
              <a:t> minimal </a:t>
            </a:r>
            <a:r>
              <a:rPr lang="en-US" sz="1300" dirty="0" err="1"/>
              <a:t>setiap</a:t>
            </a:r>
            <a:r>
              <a:rPr lang="en-US" sz="1300" dirty="0"/>
              <a:t> lima </a:t>
            </a:r>
            <a:r>
              <a:rPr lang="en-US" sz="1300" dirty="0" err="1"/>
              <a:t>tahun</a:t>
            </a:r>
            <a:r>
              <a:rPr lang="en-US" sz="1300" dirty="0"/>
              <a:t> </a:t>
            </a:r>
            <a:r>
              <a:rPr lang="en-US" sz="1300" dirty="0" err="1"/>
              <a:t>sekali</a:t>
            </a:r>
            <a:r>
              <a:rPr lang="en-US" sz="1300" dirty="0"/>
              <a:t>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sepenuhnya</a:t>
            </a:r>
            <a:r>
              <a:rPr lang="en-US" sz="1300" dirty="0"/>
              <a:t> </a:t>
            </a:r>
            <a:r>
              <a:rPr lang="en-US" sz="1300" dirty="0" err="1"/>
              <a:t>terlaksana</a:t>
            </a:r>
            <a:r>
              <a:rPr lang="en-US" sz="1300" dirty="0"/>
              <a:t>. </a:t>
            </a:r>
            <a:r>
              <a:rPr lang="en-US" sz="1300" dirty="0" err="1"/>
              <a:t>Selain</a:t>
            </a:r>
            <a:r>
              <a:rPr lang="en-US" sz="1300" dirty="0"/>
              <a:t> </a:t>
            </a:r>
            <a:r>
              <a:rPr lang="en-US" sz="1300" dirty="0" err="1"/>
              <a:t>itu</a:t>
            </a:r>
            <a:r>
              <a:rPr lang="en-US" sz="1300" dirty="0"/>
              <a:t>, </a:t>
            </a:r>
            <a:r>
              <a:rPr lang="en-US" sz="1300" dirty="0" err="1"/>
              <a:t>tujuan</a:t>
            </a:r>
            <a:r>
              <a:rPr lang="en-US" sz="1300" dirty="0"/>
              <a:t> yang </a:t>
            </a:r>
            <a:r>
              <a:rPr lang="en-US" sz="1300" dirty="0" err="1"/>
              <a:t>memuat</a:t>
            </a:r>
            <a:r>
              <a:rPr lang="en-US" sz="1300" dirty="0"/>
              <a:t> parameter </a:t>
            </a:r>
            <a:r>
              <a:rPr lang="en-US" sz="1300" dirty="0" err="1"/>
              <a:t>kualitas</a:t>
            </a:r>
            <a:r>
              <a:rPr lang="en-US" sz="1300" dirty="0"/>
              <a:t> </a:t>
            </a:r>
            <a:r>
              <a:rPr lang="en-US" sz="1300" dirty="0" err="1"/>
              <a:t>lulusan</a:t>
            </a:r>
            <a:r>
              <a:rPr lang="en-US" sz="1300" dirty="0"/>
              <a:t> yang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diukur</a:t>
            </a:r>
            <a:r>
              <a:rPr lang="en-US" sz="1300" dirty="0"/>
              <a:t> </a:t>
            </a:r>
            <a:r>
              <a:rPr lang="en-US" sz="1300" dirty="0" err="1"/>
              <a:t>tingkat</a:t>
            </a:r>
            <a:r>
              <a:rPr lang="en-US" sz="1300" dirty="0"/>
              <a:t> </a:t>
            </a:r>
            <a:r>
              <a:rPr lang="en-US" sz="1300" dirty="0" err="1"/>
              <a:t>keberhasilannya</a:t>
            </a:r>
            <a:r>
              <a:rPr lang="en-US" sz="1300" dirty="0"/>
              <a:t>, yang </a:t>
            </a:r>
            <a:r>
              <a:rPr lang="en-US" sz="1300" dirty="0" err="1"/>
              <a:t>dirumuskan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</a:t>
            </a:r>
            <a:r>
              <a:rPr lang="en-US" sz="1300" dirty="0" err="1"/>
              <a:t>kolektif</a:t>
            </a:r>
            <a:r>
              <a:rPr lang="en-US" sz="1300" dirty="0"/>
              <a:t> </a:t>
            </a:r>
            <a:r>
              <a:rPr lang="en-US" sz="1300" dirty="0" err="1"/>
              <a:t>berdasar</a:t>
            </a:r>
            <a:r>
              <a:rPr lang="en-US" sz="1300" dirty="0"/>
              <a:t> </a:t>
            </a:r>
            <a:r>
              <a:rPr lang="en-US" sz="1300" dirty="0" err="1"/>
              <a:t>analisis</a:t>
            </a:r>
            <a:r>
              <a:rPr lang="en-US" sz="1300" dirty="0"/>
              <a:t> SWOT, input internal (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, </a:t>
            </a:r>
            <a:r>
              <a:rPr lang="en-US" sz="1300" dirty="0" err="1"/>
              <a:t>infrastruktur</a:t>
            </a:r>
            <a:r>
              <a:rPr lang="en-US" sz="1300" dirty="0"/>
              <a:t>, </a:t>
            </a:r>
            <a:r>
              <a:rPr lang="en-US" sz="1300" dirty="0" err="1"/>
              <a:t>pendanaan</a:t>
            </a:r>
            <a:r>
              <a:rPr lang="en-US" sz="1300" dirty="0"/>
              <a:t>) </a:t>
            </a:r>
            <a:r>
              <a:rPr lang="en-US" sz="1300" dirty="0" err="1"/>
              <a:t>maupun</a:t>
            </a:r>
            <a:r>
              <a:rPr lang="en-US" sz="1300" dirty="0"/>
              <a:t> </a:t>
            </a:r>
            <a:r>
              <a:rPr lang="en-US" sz="1300" dirty="0" err="1"/>
              <a:t>eksternal</a:t>
            </a:r>
            <a:r>
              <a:rPr lang="en-US" sz="1300" dirty="0"/>
              <a:t> (</a:t>
            </a:r>
            <a:r>
              <a:rPr lang="en-US" sz="1300" dirty="0" err="1"/>
              <a:t>arah</a:t>
            </a:r>
            <a:r>
              <a:rPr lang="en-US" sz="1300" dirty="0"/>
              <a:t> </a:t>
            </a:r>
            <a:r>
              <a:rPr lang="en-US" sz="1300" dirty="0" err="1"/>
              <a:t>kebajikan</a:t>
            </a:r>
            <a:r>
              <a:rPr lang="en-US" sz="1300" dirty="0"/>
              <a:t> </a:t>
            </a:r>
            <a:r>
              <a:rPr lang="en-US" sz="1300" dirty="0" err="1"/>
              <a:t>nasional</a:t>
            </a:r>
            <a:r>
              <a:rPr lang="en-US" sz="1300" dirty="0"/>
              <a:t>, </a:t>
            </a:r>
            <a:r>
              <a:rPr lang="en-US" sz="1300" dirty="0" err="1"/>
              <a:t>tuntutan</a:t>
            </a:r>
            <a:r>
              <a:rPr lang="en-US" sz="1300" dirty="0"/>
              <a:t> global)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</a:t>
            </a:r>
            <a:r>
              <a:rPr lang="en-US" sz="1300" dirty="0" err="1"/>
              <a:t>periodik</a:t>
            </a:r>
            <a:r>
              <a:rPr lang="en-US" sz="1300" dirty="0"/>
              <a:t> </a:t>
            </a:r>
            <a:r>
              <a:rPr lang="en-US" sz="1300" dirty="0" err="1"/>
              <a:t>diperbaiki</a:t>
            </a:r>
            <a:r>
              <a:rPr lang="en-US" sz="1300" dirty="0"/>
              <a:t>.</a:t>
            </a:r>
          </a:p>
          <a:p>
            <a:pPr lvl="0"/>
            <a:r>
              <a:rPr lang="en-US" sz="1300" dirty="0"/>
              <a:t>Program </a:t>
            </a:r>
            <a:r>
              <a:rPr lang="en-US" sz="1300" dirty="0" err="1"/>
              <a:t>Doktor</a:t>
            </a:r>
            <a:r>
              <a:rPr lang="en-US" sz="1300" dirty="0"/>
              <a:t> </a:t>
            </a:r>
            <a:r>
              <a:rPr lang="en-US" sz="1300" dirty="0" smtClean="0"/>
              <a:t>FK </a:t>
            </a:r>
            <a:r>
              <a:rPr lang="en-US" sz="1300" dirty="0"/>
              <a:t>UGM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melaksanakan</a:t>
            </a:r>
            <a:r>
              <a:rPr lang="en-US" sz="1300" dirty="0"/>
              <a:t> </a:t>
            </a:r>
            <a:r>
              <a:rPr lang="en-US" sz="1300" dirty="0" err="1"/>
              <a:t>evaluasi</a:t>
            </a:r>
            <a:r>
              <a:rPr lang="en-US" sz="1300" dirty="0"/>
              <a:t> program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jaminan</a:t>
            </a:r>
            <a:r>
              <a:rPr lang="en-US" sz="1300" dirty="0"/>
              <a:t> </a:t>
            </a:r>
            <a:r>
              <a:rPr lang="en-US" sz="1300" dirty="0" err="1"/>
              <a:t>mutu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optimal. Salah </a:t>
            </a:r>
            <a:r>
              <a:rPr lang="en-US" sz="1300" dirty="0" err="1"/>
              <a:t>satunya</a:t>
            </a:r>
            <a:r>
              <a:rPr lang="en-US" sz="1300" dirty="0"/>
              <a:t>, </a:t>
            </a:r>
            <a:r>
              <a:rPr lang="en-US" sz="1300" dirty="0" err="1"/>
              <a:t>kesadaran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 </a:t>
            </a:r>
            <a:r>
              <a:rPr lang="en-US" sz="1300" dirty="0" err="1"/>
              <a:t>perlu</a:t>
            </a:r>
            <a:r>
              <a:rPr lang="en-US" sz="1300" dirty="0"/>
              <a:t> </a:t>
            </a:r>
            <a:r>
              <a:rPr lang="en-US" sz="1300" dirty="0" err="1"/>
              <a:t>ditingkatkan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mendukung</a:t>
            </a:r>
            <a:r>
              <a:rPr lang="en-US" sz="1300" dirty="0"/>
              <a:t> </a:t>
            </a:r>
            <a:r>
              <a:rPr lang="en-US" sz="1300" dirty="0" err="1"/>
              <a:t>visi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misi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rangka</a:t>
            </a:r>
            <a:r>
              <a:rPr lang="en-US" sz="1300" dirty="0"/>
              <a:t> </a:t>
            </a:r>
            <a:r>
              <a:rPr lang="en-US" sz="1300" dirty="0" err="1"/>
              <a:t>mensukseskan</a:t>
            </a:r>
            <a:r>
              <a:rPr lang="en-US" sz="1300" dirty="0"/>
              <a:t> program </a:t>
            </a:r>
            <a:r>
              <a:rPr lang="en-US" sz="1300" dirty="0" err="1"/>
              <a:t>studi</a:t>
            </a:r>
            <a:r>
              <a:rPr lang="en-US" sz="1300" dirty="0"/>
              <a:t> </a:t>
            </a:r>
            <a:r>
              <a:rPr lang="en-US" sz="1300" dirty="0" err="1"/>
              <a:t>terkait</a:t>
            </a:r>
            <a:r>
              <a:rPr lang="en-US" sz="1300" dirty="0"/>
              <a:t>.</a:t>
            </a:r>
          </a:p>
          <a:p>
            <a:pPr lvl="0"/>
            <a:r>
              <a:rPr lang="en-US" sz="1300" dirty="0" err="1"/>
              <a:t>Persyaratan</a:t>
            </a:r>
            <a:r>
              <a:rPr lang="en-US" sz="1300" dirty="0"/>
              <a:t> </a:t>
            </a:r>
            <a:r>
              <a:rPr lang="en-US" sz="1300" dirty="0" err="1"/>
              <a:t>mukim</a:t>
            </a:r>
            <a:r>
              <a:rPr lang="en-US" sz="1300" dirty="0"/>
              <a:t> </a:t>
            </a:r>
            <a:r>
              <a:rPr lang="en-US" sz="1300" dirty="0" err="1"/>
              <a:t>bagi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hanya</a:t>
            </a:r>
            <a:r>
              <a:rPr lang="en-US" sz="1300" dirty="0"/>
              <a:t> </a:t>
            </a:r>
            <a:r>
              <a:rPr lang="en-US" sz="1300" dirty="0" err="1"/>
              <a:t>satu</a:t>
            </a:r>
            <a:r>
              <a:rPr lang="en-US" sz="1300" dirty="0"/>
              <a:t> </a:t>
            </a:r>
            <a:r>
              <a:rPr lang="en-US" sz="1300" dirty="0" err="1"/>
              <a:t>atau</a:t>
            </a:r>
            <a:r>
              <a:rPr lang="en-US" sz="1300" dirty="0"/>
              <a:t> </a:t>
            </a:r>
            <a:r>
              <a:rPr lang="en-US" sz="1300" dirty="0" err="1"/>
              <a:t>dua</a:t>
            </a:r>
            <a:r>
              <a:rPr lang="en-US" sz="1300" dirty="0"/>
              <a:t> semester </a:t>
            </a:r>
            <a:r>
              <a:rPr lang="en-US" sz="1300" dirty="0" err="1"/>
              <a:t>menyebabkan</a:t>
            </a:r>
            <a:r>
              <a:rPr lang="en-US" sz="1300" dirty="0"/>
              <a:t> monitoring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mengalami</a:t>
            </a:r>
            <a:r>
              <a:rPr lang="en-US" sz="1300" dirty="0"/>
              <a:t> </a:t>
            </a:r>
            <a:r>
              <a:rPr lang="en-US" sz="1300" dirty="0" err="1"/>
              <a:t>kendala</a:t>
            </a:r>
            <a:r>
              <a:rPr lang="en-US" sz="1300" dirty="0"/>
              <a:t>, </a:t>
            </a:r>
            <a:r>
              <a:rPr lang="en-US" sz="1300" dirty="0" err="1"/>
              <a:t>terutama</a:t>
            </a:r>
            <a:r>
              <a:rPr lang="en-US" sz="1300" dirty="0"/>
              <a:t> </a:t>
            </a:r>
            <a:r>
              <a:rPr lang="en-US" sz="1300" dirty="0" err="1"/>
              <a:t>bila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diminta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segera</a:t>
            </a:r>
            <a:r>
              <a:rPr lang="en-US" sz="1300" dirty="0"/>
              <a:t> </a:t>
            </a:r>
            <a:r>
              <a:rPr lang="en-US" sz="1300" dirty="0" err="1"/>
              <a:t>hadir</a:t>
            </a:r>
            <a:r>
              <a:rPr lang="en-US" sz="1300" dirty="0"/>
              <a:t> di </a:t>
            </a:r>
            <a:r>
              <a:rPr lang="en-US" sz="1300" dirty="0" err="1"/>
              <a:t>kampus</a:t>
            </a:r>
            <a:r>
              <a:rPr lang="en-US" sz="1300" dirty="0"/>
              <a:t>. </a:t>
            </a:r>
            <a:r>
              <a:rPr lang="en-US" sz="1300" dirty="0" err="1"/>
              <a:t>Sehingga</a:t>
            </a:r>
            <a:r>
              <a:rPr lang="en-US" sz="1300" dirty="0"/>
              <a:t> </a:t>
            </a:r>
            <a:r>
              <a:rPr lang="en-US" sz="1300" dirty="0" err="1"/>
              <a:t>menghambat</a:t>
            </a:r>
            <a:r>
              <a:rPr lang="en-US" sz="1300" dirty="0"/>
              <a:t> proses </a:t>
            </a:r>
            <a:r>
              <a:rPr lang="en-US" sz="1300" dirty="0" err="1"/>
              <a:t>belajar</a:t>
            </a:r>
            <a:r>
              <a:rPr lang="en-US" sz="1300" dirty="0"/>
              <a:t> </a:t>
            </a:r>
            <a:r>
              <a:rPr lang="en-US" sz="1300" dirty="0" err="1"/>
              <a:t>mengajar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.</a:t>
            </a:r>
          </a:p>
          <a:p>
            <a:pPr lvl="0"/>
            <a:r>
              <a:rPr lang="en-US" sz="1300" dirty="0" err="1"/>
              <a:t>Hampir</a:t>
            </a:r>
            <a:r>
              <a:rPr lang="en-US" sz="1300" dirty="0"/>
              <a:t> </a:t>
            </a:r>
            <a:r>
              <a:rPr lang="en-US" sz="1300" dirty="0" err="1"/>
              <a:t>semua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adalah</a:t>
            </a:r>
            <a:r>
              <a:rPr lang="en-US" sz="1300" dirty="0"/>
              <a:t> </a:t>
            </a:r>
            <a:r>
              <a:rPr lang="en-US" sz="1300" dirty="0" err="1"/>
              <a:t>pegawai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yang </a:t>
            </a:r>
            <a:r>
              <a:rPr lang="en-US" sz="1300" dirty="0" err="1"/>
              <a:t>masih</a:t>
            </a:r>
            <a:r>
              <a:rPr lang="en-US" sz="1300" dirty="0"/>
              <a:t> </a:t>
            </a:r>
            <a:r>
              <a:rPr lang="en-US" sz="1300" dirty="0" err="1"/>
              <a:t>menjalankan</a:t>
            </a:r>
            <a:r>
              <a:rPr lang="en-US" sz="1300" dirty="0"/>
              <a:t> </a:t>
            </a:r>
            <a:r>
              <a:rPr lang="en-US" sz="1300" dirty="0" err="1"/>
              <a:t>atau</a:t>
            </a:r>
            <a:r>
              <a:rPr lang="en-US" sz="1300" dirty="0"/>
              <a:t> </a:t>
            </a:r>
            <a:r>
              <a:rPr lang="en-US" sz="1300" dirty="0" err="1"/>
              <a:t>terikat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pekerjaan</a:t>
            </a:r>
            <a:r>
              <a:rPr lang="en-US" sz="1300" dirty="0"/>
              <a:t>, </a:t>
            </a:r>
            <a:r>
              <a:rPr lang="en-US" sz="1300" dirty="0" err="1"/>
              <a:t>hal</a:t>
            </a:r>
            <a:r>
              <a:rPr lang="en-US" sz="1300" dirty="0"/>
              <a:t>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menghambat</a:t>
            </a:r>
            <a:r>
              <a:rPr lang="en-US" sz="1300" dirty="0"/>
              <a:t> proses </a:t>
            </a:r>
            <a:r>
              <a:rPr lang="en-US" sz="1300" dirty="0" err="1"/>
              <a:t>belajar</a:t>
            </a:r>
            <a:r>
              <a:rPr lang="en-US" sz="1300" dirty="0"/>
              <a:t>, </a:t>
            </a:r>
            <a:r>
              <a:rPr lang="en-US" sz="1300" dirty="0" err="1"/>
              <a:t>mengajar</a:t>
            </a:r>
            <a:r>
              <a:rPr lang="en-US" sz="1300" dirty="0"/>
              <a:t>, </a:t>
            </a:r>
            <a:r>
              <a:rPr lang="en-US" sz="1300" dirty="0" err="1"/>
              <a:t>walaupun</a:t>
            </a:r>
            <a:r>
              <a:rPr lang="en-US" sz="1300" dirty="0"/>
              <a:t> </a:t>
            </a:r>
            <a:r>
              <a:rPr lang="en-US" sz="1300" dirty="0" err="1"/>
              <a:t>fasilitas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SDM </a:t>
            </a:r>
            <a:r>
              <a:rPr lang="en-US" sz="1300" dirty="0" err="1"/>
              <a:t>tercukupi</a:t>
            </a:r>
            <a:r>
              <a:rPr lang="en-US" sz="1300" dirty="0"/>
              <a:t>. </a:t>
            </a:r>
            <a:r>
              <a:rPr lang="en-US" sz="1300" dirty="0" err="1"/>
              <a:t>Selain</a:t>
            </a:r>
            <a:r>
              <a:rPr lang="en-US" sz="1300" dirty="0"/>
              <a:t> </a:t>
            </a:r>
            <a:r>
              <a:rPr lang="en-US" sz="1300" dirty="0" err="1"/>
              <a:t>itu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semua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terbiasa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surat</a:t>
            </a:r>
            <a:r>
              <a:rPr lang="en-US" sz="1300" dirty="0"/>
              <a:t> </a:t>
            </a:r>
            <a:r>
              <a:rPr lang="en-US" sz="1300" dirty="0" err="1"/>
              <a:t>elektronik</a:t>
            </a:r>
            <a:r>
              <a:rPr lang="en-US" sz="1300" dirty="0"/>
              <a:t>, </a:t>
            </a:r>
            <a:r>
              <a:rPr lang="en-US" sz="1300" dirty="0" err="1"/>
              <a:t>sehingga</a:t>
            </a:r>
            <a:r>
              <a:rPr lang="en-US" sz="1300" dirty="0"/>
              <a:t> </a:t>
            </a:r>
            <a:r>
              <a:rPr lang="en-US" sz="1300" dirty="0" err="1"/>
              <a:t>beberapa</a:t>
            </a:r>
            <a:r>
              <a:rPr lang="en-US" sz="1300" dirty="0"/>
              <a:t> </a:t>
            </a:r>
            <a:r>
              <a:rPr lang="en-US" sz="1300" dirty="0" err="1"/>
              <a:t>informasi</a:t>
            </a:r>
            <a:r>
              <a:rPr lang="en-US" sz="1300" dirty="0"/>
              <a:t> </a:t>
            </a:r>
            <a:r>
              <a:rPr lang="en-US" sz="1300" dirty="0" err="1"/>
              <a:t>penting</a:t>
            </a:r>
            <a:r>
              <a:rPr lang="en-US" sz="1300" dirty="0"/>
              <a:t> </a:t>
            </a:r>
            <a:r>
              <a:rPr lang="en-US" sz="1300" dirty="0" err="1"/>
              <a:t>terkadang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tersampaikan</a:t>
            </a:r>
            <a:r>
              <a:rPr lang="en-US" sz="1300" dirty="0"/>
              <a:t>.</a:t>
            </a:r>
          </a:p>
          <a:p>
            <a:pPr lvl="0"/>
            <a:r>
              <a:rPr lang="en-US" sz="1300" dirty="0" err="1"/>
              <a:t>Kesibukan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 </a:t>
            </a:r>
            <a:r>
              <a:rPr lang="en-US" sz="1300" dirty="0" err="1"/>
              <a:t>atau</a:t>
            </a:r>
            <a:r>
              <a:rPr lang="en-US" sz="1300" dirty="0"/>
              <a:t> </a:t>
            </a:r>
            <a:r>
              <a:rPr lang="en-US" sz="1300" dirty="0" err="1"/>
              <a:t>pembimbing</a:t>
            </a:r>
            <a:r>
              <a:rPr lang="en-US" sz="1300" dirty="0"/>
              <a:t> </a:t>
            </a:r>
            <a:r>
              <a:rPr lang="en-US" sz="1300" dirty="0" err="1"/>
              <a:t>karena</a:t>
            </a:r>
            <a:r>
              <a:rPr lang="en-US" sz="1300" dirty="0"/>
              <a:t> </a:t>
            </a:r>
            <a:r>
              <a:rPr lang="en-US" sz="1300" dirty="0" err="1"/>
              <a:t>banyaknya</a:t>
            </a:r>
            <a:r>
              <a:rPr lang="en-US" sz="1300" dirty="0"/>
              <a:t> </a:t>
            </a:r>
            <a:r>
              <a:rPr lang="en-US" sz="1300" dirty="0" err="1"/>
              <a:t>institusi</a:t>
            </a:r>
            <a:r>
              <a:rPr lang="en-US" sz="1300" dirty="0"/>
              <a:t> di </a:t>
            </a:r>
            <a:r>
              <a:rPr lang="en-US" sz="1300" dirty="0" err="1"/>
              <a:t>luar</a:t>
            </a:r>
            <a:r>
              <a:rPr lang="en-US" sz="1300" dirty="0"/>
              <a:t> UGM yang </a:t>
            </a:r>
            <a:r>
              <a:rPr lang="en-US" sz="1300" dirty="0" err="1"/>
              <a:t>memanfaatkan</a:t>
            </a:r>
            <a:r>
              <a:rPr lang="en-US" sz="1300" dirty="0"/>
              <a:t> </a:t>
            </a:r>
            <a:r>
              <a:rPr lang="en-US" sz="1300" dirty="0" err="1"/>
              <a:t>kepakaran</a:t>
            </a:r>
            <a:r>
              <a:rPr lang="en-US" sz="1300" dirty="0"/>
              <a:t> </a:t>
            </a:r>
            <a:r>
              <a:rPr lang="en-US" sz="1300" dirty="0" err="1"/>
              <a:t>khusus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 Program </a:t>
            </a:r>
            <a:r>
              <a:rPr lang="en-US" sz="1300" dirty="0" err="1"/>
              <a:t>Doktor</a:t>
            </a:r>
            <a:r>
              <a:rPr lang="en-US" sz="1300" dirty="0"/>
              <a:t> </a:t>
            </a:r>
            <a:r>
              <a:rPr lang="en-US" sz="1300" dirty="0" smtClean="0"/>
              <a:t>FK </a:t>
            </a:r>
            <a:r>
              <a:rPr lang="en-US" sz="1300" dirty="0"/>
              <a:t>UGM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menyebabkan</a:t>
            </a:r>
            <a:r>
              <a:rPr lang="en-US" sz="1300" dirty="0"/>
              <a:t> </a:t>
            </a:r>
            <a:r>
              <a:rPr lang="en-US" sz="1300" dirty="0" err="1"/>
              <a:t>bantuan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bimbingan</a:t>
            </a:r>
            <a:r>
              <a:rPr lang="en-US" sz="1300" dirty="0"/>
              <a:t> </a:t>
            </a:r>
            <a:r>
              <a:rPr lang="en-US" sz="1300" dirty="0" err="1"/>
              <a:t>bagi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bisa</a:t>
            </a:r>
            <a:r>
              <a:rPr lang="en-US" sz="1300" dirty="0"/>
              <a:t> </a:t>
            </a:r>
            <a:r>
              <a:rPr lang="en-US" sz="1300" dirty="0" err="1"/>
              <a:t>dijalankan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optimal.</a:t>
            </a:r>
          </a:p>
          <a:p>
            <a:pPr lvl="0"/>
            <a:r>
              <a:rPr lang="en-US" sz="1300" dirty="0" err="1"/>
              <a:t>Keterbatasan</a:t>
            </a:r>
            <a:r>
              <a:rPr lang="en-US" sz="1300" dirty="0"/>
              <a:t> </a:t>
            </a:r>
            <a:r>
              <a:rPr lang="en-US" sz="1300" dirty="0" err="1"/>
              <a:t>waktu</a:t>
            </a:r>
            <a:r>
              <a:rPr lang="en-US" sz="1300" dirty="0"/>
              <a:t> yang </a:t>
            </a:r>
            <a:r>
              <a:rPr lang="en-US" sz="1300" dirty="0" err="1"/>
              <a:t>dimiliki</a:t>
            </a:r>
            <a:r>
              <a:rPr lang="en-US" sz="1300" dirty="0"/>
              <a:t> </a:t>
            </a:r>
            <a:r>
              <a:rPr lang="en-US" sz="1300" dirty="0" err="1"/>
              <a:t>oleh</a:t>
            </a:r>
            <a:r>
              <a:rPr lang="en-US" sz="1300" dirty="0"/>
              <a:t> </a:t>
            </a:r>
            <a:r>
              <a:rPr lang="en-US" sz="1300" dirty="0" err="1"/>
              <a:t>sebagian</a:t>
            </a:r>
            <a:r>
              <a:rPr lang="en-US" sz="1300" dirty="0"/>
              <a:t> </a:t>
            </a:r>
            <a:r>
              <a:rPr lang="en-US" sz="1300" dirty="0" err="1"/>
              <a:t>Staf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alumni </a:t>
            </a:r>
            <a:r>
              <a:rPr lang="en-US" sz="1300" dirty="0" err="1"/>
              <a:t>karena</a:t>
            </a:r>
            <a:r>
              <a:rPr lang="en-US" sz="1300" dirty="0"/>
              <a:t> </a:t>
            </a:r>
            <a:r>
              <a:rPr lang="en-US" sz="1300" dirty="0" err="1"/>
              <a:t>banyaknya</a:t>
            </a:r>
            <a:r>
              <a:rPr lang="en-US" sz="1300" dirty="0"/>
              <a:t> </a:t>
            </a:r>
            <a:r>
              <a:rPr lang="en-US" sz="1300" dirty="0" err="1"/>
              <a:t>beban</a:t>
            </a:r>
            <a:r>
              <a:rPr lang="en-US" sz="1300" dirty="0"/>
              <a:t> </a:t>
            </a:r>
            <a:r>
              <a:rPr lang="en-US" sz="1300" dirty="0" err="1"/>
              <a:t>tugas</a:t>
            </a:r>
            <a:r>
              <a:rPr lang="en-US" sz="1300" dirty="0"/>
              <a:t> </a:t>
            </a:r>
            <a:r>
              <a:rPr lang="en-US" sz="1300" dirty="0" err="1"/>
              <a:t>lainnya</a:t>
            </a:r>
            <a:r>
              <a:rPr lang="en-US" sz="1300" dirty="0"/>
              <a:t> </a:t>
            </a:r>
            <a:r>
              <a:rPr lang="en-US" sz="1300" dirty="0" err="1"/>
              <a:t>menjadi</a:t>
            </a:r>
            <a:r>
              <a:rPr lang="en-US" sz="1300" dirty="0"/>
              <a:t> </a:t>
            </a:r>
            <a:r>
              <a:rPr lang="en-US" sz="1300" dirty="0" err="1"/>
              <a:t>salah</a:t>
            </a:r>
            <a:r>
              <a:rPr lang="en-US" sz="1300" dirty="0"/>
              <a:t> </a:t>
            </a:r>
            <a:r>
              <a:rPr lang="en-US" sz="1300" dirty="0" err="1"/>
              <a:t>satu</a:t>
            </a:r>
            <a:r>
              <a:rPr lang="en-US" sz="1300" dirty="0"/>
              <a:t> </a:t>
            </a:r>
            <a:r>
              <a:rPr lang="en-US" sz="1300" dirty="0" err="1"/>
              <a:t>penyebab</a:t>
            </a:r>
            <a:r>
              <a:rPr lang="en-US" sz="1300" dirty="0"/>
              <a:t> </a:t>
            </a:r>
            <a:r>
              <a:rPr lang="en-US" sz="1300" dirty="0" err="1"/>
              <a:t>komunikasi</a:t>
            </a:r>
            <a:r>
              <a:rPr lang="en-US" sz="1300" dirty="0"/>
              <a:t> alumni </a:t>
            </a:r>
            <a:r>
              <a:rPr lang="en-US" sz="1300" dirty="0" err="1"/>
              <a:t>dengan</a:t>
            </a:r>
            <a:r>
              <a:rPr lang="en-US" sz="1300" dirty="0"/>
              <a:t> program </a:t>
            </a:r>
            <a:r>
              <a:rPr lang="en-US" sz="1300" dirty="0" err="1"/>
              <a:t>studi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antar</a:t>
            </a:r>
            <a:r>
              <a:rPr lang="en-US" sz="1300" dirty="0"/>
              <a:t> alumni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bisa</a:t>
            </a:r>
            <a:r>
              <a:rPr lang="en-US" sz="1300" dirty="0"/>
              <a:t> </a:t>
            </a:r>
            <a:r>
              <a:rPr lang="en-US" sz="1300" dirty="0" err="1"/>
              <a:t>dilaksanakan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optimal </a:t>
            </a:r>
            <a:r>
              <a:rPr lang="en-US" sz="1300" dirty="0" err="1"/>
              <a:t>meskipun</a:t>
            </a:r>
            <a:r>
              <a:rPr lang="en-US" sz="1300" dirty="0"/>
              <a:t> </a:t>
            </a:r>
            <a:r>
              <a:rPr lang="en-US" sz="1300" dirty="0" err="1"/>
              <a:t>sudah</a:t>
            </a:r>
            <a:r>
              <a:rPr lang="en-US" sz="1300" dirty="0"/>
              <a:t> </a:t>
            </a:r>
            <a:r>
              <a:rPr lang="en-US" sz="1300" dirty="0" err="1"/>
              <a:t>terdapat</a:t>
            </a:r>
            <a:r>
              <a:rPr lang="en-US" sz="1300" dirty="0"/>
              <a:t> </a:t>
            </a:r>
            <a:r>
              <a:rPr lang="en-US" sz="1300" dirty="0" err="1"/>
              <a:t>wadah</a:t>
            </a:r>
            <a:r>
              <a:rPr lang="en-US" sz="1300" dirty="0"/>
              <a:t> alumni di </a:t>
            </a:r>
            <a:r>
              <a:rPr lang="en-US" sz="1300" dirty="0" err="1"/>
              <a:t>tingkat</a:t>
            </a:r>
            <a:r>
              <a:rPr lang="en-US" sz="1300" dirty="0"/>
              <a:t> </a:t>
            </a:r>
            <a:r>
              <a:rPr lang="en-US" sz="1300" dirty="0" err="1"/>
              <a:t>fakultas</a:t>
            </a:r>
            <a:r>
              <a:rPr lang="en-US" sz="1300" dirty="0"/>
              <a:t> </a:t>
            </a:r>
            <a:r>
              <a:rPr lang="en-US" sz="1300" dirty="0" err="1"/>
              <a:t>maupun</a:t>
            </a:r>
            <a:r>
              <a:rPr lang="en-US" sz="1300" dirty="0"/>
              <a:t> </a:t>
            </a:r>
            <a:r>
              <a:rPr lang="en-US" sz="1300" dirty="0" err="1"/>
              <a:t>universitas</a:t>
            </a:r>
            <a:r>
              <a:rPr lang="en-US" sz="1300" dirty="0"/>
              <a:t>. </a:t>
            </a:r>
            <a:r>
              <a:rPr lang="en-US" sz="1300" dirty="0" err="1"/>
              <a:t>Kurangnya</a:t>
            </a:r>
            <a:r>
              <a:rPr lang="en-US" sz="1300" dirty="0"/>
              <a:t> </a:t>
            </a:r>
            <a:r>
              <a:rPr lang="en-US" sz="1300" dirty="0" err="1"/>
              <a:t>komunikasi</a:t>
            </a:r>
            <a:r>
              <a:rPr lang="en-US" sz="1300" dirty="0"/>
              <a:t> yang optimal </a:t>
            </a:r>
            <a:r>
              <a:rPr lang="en-US" sz="1300" dirty="0" err="1"/>
              <a:t>antara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Tim Promotor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menyebabkan</a:t>
            </a:r>
            <a:r>
              <a:rPr lang="en-US" sz="1300" dirty="0"/>
              <a:t> masa </a:t>
            </a:r>
            <a:r>
              <a:rPr lang="en-US" sz="1300" dirty="0" err="1"/>
              <a:t>studi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menjadi</a:t>
            </a:r>
            <a:r>
              <a:rPr lang="en-US" sz="1300" dirty="0"/>
              <a:t> </a:t>
            </a:r>
            <a:r>
              <a:rPr lang="en-US" sz="1300" dirty="0" err="1"/>
              <a:t>lebih</a:t>
            </a:r>
            <a:r>
              <a:rPr lang="en-US" sz="1300" dirty="0"/>
              <a:t> </a:t>
            </a:r>
            <a:r>
              <a:rPr lang="en-US" sz="1300" dirty="0" err="1"/>
              <a:t>panjang</a:t>
            </a:r>
            <a:r>
              <a:rPr lang="en-US" sz="1300" dirty="0"/>
              <a:t>.</a:t>
            </a:r>
          </a:p>
          <a:p>
            <a:pPr lvl="0"/>
            <a:r>
              <a:rPr lang="en-US" sz="1300" dirty="0" err="1"/>
              <a:t>Predikat</a:t>
            </a:r>
            <a:r>
              <a:rPr lang="en-US" sz="1300" dirty="0"/>
              <a:t> </a:t>
            </a:r>
            <a:r>
              <a:rPr lang="en-US" sz="1300" dirty="0" err="1"/>
              <a:t>kelulusan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berdasarkan</a:t>
            </a:r>
            <a:r>
              <a:rPr lang="en-US" sz="1300" dirty="0"/>
              <a:t> </a:t>
            </a:r>
            <a:r>
              <a:rPr lang="en-US" sz="1300" dirty="0" err="1"/>
              <a:t>nilai</a:t>
            </a:r>
            <a:r>
              <a:rPr lang="en-US" sz="1300" dirty="0"/>
              <a:t> </a:t>
            </a:r>
            <a:r>
              <a:rPr lang="en-US" sz="1300" dirty="0" err="1"/>
              <a:t>angka</a:t>
            </a:r>
            <a:r>
              <a:rPr lang="en-US" sz="1300" dirty="0"/>
              <a:t> </a:t>
            </a:r>
            <a:r>
              <a:rPr lang="en-US" sz="1300" dirty="0" err="1"/>
              <a:t>absolut</a:t>
            </a:r>
            <a:r>
              <a:rPr lang="en-US" sz="1300" dirty="0"/>
              <a:t>.</a:t>
            </a:r>
          </a:p>
          <a:p>
            <a:pPr lvl="0"/>
            <a:r>
              <a:rPr lang="en-US" sz="1300" dirty="0" err="1"/>
              <a:t>Kecukupan</a:t>
            </a:r>
            <a:r>
              <a:rPr lang="en-US" sz="1300" dirty="0"/>
              <a:t> </a:t>
            </a:r>
            <a:r>
              <a:rPr lang="en-US" sz="1300" dirty="0" err="1"/>
              <a:t>dana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yang </a:t>
            </a:r>
            <a:r>
              <a:rPr lang="en-US" sz="1300" dirty="0" err="1"/>
              <a:t>mengikuti</a:t>
            </a:r>
            <a:r>
              <a:rPr lang="en-US" sz="1300" dirty="0"/>
              <a:t> Program </a:t>
            </a:r>
            <a:r>
              <a:rPr lang="en-US" sz="1300" dirty="0" err="1"/>
              <a:t>Doktor</a:t>
            </a:r>
            <a:r>
              <a:rPr lang="en-US" sz="1300" dirty="0"/>
              <a:t> </a:t>
            </a:r>
            <a:r>
              <a:rPr lang="en-US" sz="1300" dirty="0" err="1" smtClean="0"/>
              <a:t>dengan</a:t>
            </a:r>
            <a:r>
              <a:rPr lang="en-US" sz="1300" dirty="0" smtClean="0"/>
              <a:t> </a:t>
            </a:r>
            <a:r>
              <a:rPr lang="en-US" sz="1300" dirty="0" err="1"/>
              <a:t>dibiayai</a:t>
            </a:r>
            <a:r>
              <a:rPr lang="en-US" sz="1300" dirty="0"/>
              <a:t> </a:t>
            </a:r>
            <a:r>
              <a:rPr lang="en-US" sz="1300" dirty="0" err="1"/>
              <a:t>pemerintah</a:t>
            </a:r>
            <a:r>
              <a:rPr lang="en-US" sz="1300" dirty="0"/>
              <a:t> (BPPS) </a:t>
            </a:r>
            <a:r>
              <a:rPr lang="en-US" sz="1300" dirty="0" err="1"/>
              <a:t>berjumlah</a:t>
            </a:r>
            <a:r>
              <a:rPr lang="en-US" sz="1300" dirty="0"/>
              <a:t> </a:t>
            </a:r>
            <a:r>
              <a:rPr lang="en-US" sz="1300" dirty="0" err="1"/>
              <a:t>terbatas</a:t>
            </a:r>
            <a:r>
              <a:rPr lang="en-US" sz="1300" dirty="0"/>
              <a:t> </a:t>
            </a:r>
            <a:r>
              <a:rPr lang="en-US" sz="1300" dirty="0" err="1"/>
              <a:t>sehingga</a:t>
            </a:r>
            <a:r>
              <a:rPr lang="en-US" sz="1300" dirty="0"/>
              <a:t> </a:t>
            </a:r>
            <a:r>
              <a:rPr lang="en-US" sz="1300" dirty="0" err="1"/>
              <a:t>perlu</a:t>
            </a:r>
            <a:r>
              <a:rPr lang="en-US" sz="1300" dirty="0"/>
              <a:t> </a:t>
            </a:r>
            <a:r>
              <a:rPr lang="en-US" sz="1300" dirty="0" err="1"/>
              <a:t>adanya</a:t>
            </a:r>
            <a:r>
              <a:rPr lang="en-US" sz="1300" dirty="0"/>
              <a:t> </a:t>
            </a:r>
            <a:r>
              <a:rPr lang="en-US" sz="1300" dirty="0" err="1"/>
              <a:t>subsidi</a:t>
            </a:r>
            <a:r>
              <a:rPr lang="en-US" sz="1300" dirty="0"/>
              <a:t> </a:t>
            </a:r>
            <a:r>
              <a:rPr lang="en-US" sz="1300" dirty="0" err="1"/>
              <a:t>silang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Program </a:t>
            </a:r>
            <a:r>
              <a:rPr lang="en-US" sz="1300" dirty="0" err="1"/>
              <a:t>Doktor</a:t>
            </a:r>
            <a:r>
              <a:rPr lang="en-US" sz="1300" dirty="0"/>
              <a:t> </a:t>
            </a:r>
            <a:r>
              <a:rPr lang="en-US" sz="1300" dirty="0" err="1" smtClean="0"/>
              <a:t>dengan</a:t>
            </a:r>
            <a:r>
              <a:rPr lang="en-US" sz="1300" dirty="0" smtClean="0"/>
              <a:t> </a:t>
            </a:r>
            <a:r>
              <a:rPr lang="en-US" sz="1300" dirty="0" err="1"/>
              <a:t>biaya</a:t>
            </a:r>
            <a:r>
              <a:rPr lang="en-US" sz="1300" dirty="0"/>
              <a:t> </a:t>
            </a:r>
            <a:r>
              <a:rPr lang="en-US" sz="1300" dirty="0" err="1"/>
              <a:t>sendiri</a:t>
            </a:r>
            <a:r>
              <a:rPr lang="en-US" sz="1300" dirty="0"/>
              <a:t> yang </a:t>
            </a:r>
            <a:r>
              <a:rPr lang="en-US" sz="1300" dirty="0" err="1"/>
              <a:t>diatur</a:t>
            </a:r>
            <a:r>
              <a:rPr lang="en-US" sz="1300" dirty="0"/>
              <a:t> </a:t>
            </a:r>
            <a:r>
              <a:rPr lang="en-US" sz="1300" dirty="0" err="1"/>
              <a:t>oleh</a:t>
            </a:r>
            <a:r>
              <a:rPr lang="en-US" sz="1300" dirty="0"/>
              <a:t> Program </a:t>
            </a:r>
            <a:r>
              <a:rPr lang="en-US" sz="1300" dirty="0" err="1"/>
              <a:t>Pascasarjana</a:t>
            </a:r>
            <a:r>
              <a:rPr lang="en-US" sz="1300" dirty="0"/>
              <a:t> UGM.</a:t>
            </a:r>
          </a:p>
          <a:p>
            <a:pPr lvl="0"/>
            <a:r>
              <a:rPr lang="en-US" sz="1300" dirty="0" err="1"/>
              <a:t>Pemanfaatan</a:t>
            </a:r>
            <a:r>
              <a:rPr lang="en-US" sz="1300" dirty="0"/>
              <a:t> </a:t>
            </a:r>
            <a:r>
              <a:rPr lang="en-US" sz="1300" dirty="0" err="1"/>
              <a:t>sarana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prasarana</a:t>
            </a:r>
            <a:r>
              <a:rPr lang="en-US" sz="1300" dirty="0"/>
              <a:t> </a:t>
            </a:r>
            <a:r>
              <a:rPr lang="en-US" sz="1300" dirty="0" err="1"/>
              <a:t>tersebut</a:t>
            </a:r>
            <a:r>
              <a:rPr lang="en-US" sz="1300" dirty="0"/>
              <a:t> di </a:t>
            </a:r>
            <a:r>
              <a:rPr lang="en-US" sz="1300" dirty="0" err="1"/>
              <a:t>atas</a:t>
            </a:r>
            <a:r>
              <a:rPr lang="en-US" sz="1300" dirty="0"/>
              <a:t>, </a:t>
            </a:r>
            <a:r>
              <a:rPr lang="en-US" sz="1300" dirty="0" err="1"/>
              <a:t>baik</a:t>
            </a:r>
            <a:r>
              <a:rPr lang="en-US" sz="1300" dirty="0"/>
              <a:t> </a:t>
            </a:r>
            <a:r>
              <a:rPr lang="en-US" sz="1300" dirty="0" err="1"/>
              <a:t>oleh</a:t>
            </a:r>
            <a:r>
              <a:rPr lang="en-US" sz="1300" dirty="0"/>
              <a:t> </a:t>
            </a:r>
            <a:r>
              <a:rPr lang="en-US" sz="1300" dirty="0" err="1"/>
              <a:t>mahasiswa</a:t>
            </a:r>
            <a:r>
              <a:rPr lang="en-US" sz="1300" dirty="0"/>
              <a:t> </a:t>
            </a:r>
            <a:r>
              <a:rPr lang="en-US" sz="1300" dirty="0" err="1"/>
              <a:t>maupun</a:t>
            </a:r>
            <a:r>
              <a:rPr lang="en-US" sz="1300" dirty="0"/>
              <a:t> </a:t>
            </a:r>
            <a:r>
              <a:rPr lang="en-US" sz="1300" dirty="0" err="1"/>
              <a:t>dosen</a:t>
            </a:r>
            <a:r>
              <a:rPr lang="en-US" sz="1300" dirty="0"/>
              <a:t> </a:t>
            </a:r>
            <a:r>
              <a:rPr lang="en-US" sz="1300" dirty="0" err="1"/>
              <a:t>belum</a:t>
            </a:r>
            <a:r>
              <a:rPr lang="en-US" sz="1300" dirty="0"/>
              <a:t> optimal. </a:t>
            </a:r>
            <a:r>
              <a:rPr lang="en-US" sz="1300" dirty="0" err="1"/>
              <a:t>Selain</a:t>
            </a:r>
            <a:r>
              <a:rPr lang="en-US" sz="1300" dirty="0"/>
              <a:t> </a:t>
            </a:r>
            <a:r>
              <a:rPr lang="en-US" sz="1300" dirty="0" err="1"/>
              <a:t>itu</a:t>
            </a:r>
            <a:r>
              <a:rPr lang="en-US" sz="1300" dirty="0"/>
              <a:t>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ada</a:t>
            </a:r>
            <a:r>
              <a:rPr lang="en-US" sz="1300" dirty="0"/>
              <a:t> </a:t>
            </a:r>
            <a:r>
              <a:rPr lang="en-US" sz="1300" dirty="0" err="1"/>
              <a:t>sarana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pemeliharaan</a:t>
            </a:r>
            <a:r>
              <a:rPr lang="en-US" sz="1300" dirty="0"/>
              <a:t> </a:t>
            </a:r>
            <a:r>
              <a:rPr lang="en-US" sz="1300" dirty="0" err="1"/>
              <a:t>alat-alat</a:t>
            </a:r>
            <a:r>
              <a:rPr lang="en-US" sz="1300" dirty="0"/>
              <a:t> </a:t>
            </a:r>
            <a:r>
              <a:rPr lang="en-US" sz="1300" dirty="0" err="1"/>
              <a:t>laboratorium</a:t>
            </a:r>
            <a:r>
              <a:rPr lang="en-US" sz="1300" dirty="0"/>
              <a:t> </a:t>
            </a:r>
            <a:r>
              <a:rPr lang="en-US" sz="1300" dirty="0" err="1"/>
              <a:t>canggih</a:t>
            </a:r>
            <a:r>
              <a:rPr lang="en-US" sz="1300" dirty="0"/>
              <a:t> di </a:t>
            </a:r>
            <a:r>
              <a:rPr lang="en-US" sz="1300" dirty="0" err="1"/>
              <a:t>lingkungan</a:t>
            </a:r>
            <a:r>
              <a:rPr lang="en-US" sz="1300" dirty="0"/>
              <a:t> UGM, </a:t>
            </a:r>
            <a:r>
              <a:rPr lang="en-US" sz="1300" dirty="0" err="1"/>
              <a:t>sehingga</a:t>
            </a:r>
            <a:r>
              <a:rPr lang="en-US" sz="1300" dirty="0"/>
              <a:t> </a:t>
            </a:r>
            <a:r>
              <a:rPr lang="en-US" sz="1300" dirty="0" err="1"/>
              <a:t>terpaksa</a:t>
            </a:r>
            <a:r>
              <a:rPr lang="en-US" sz="1300" dirty="0"/>
              <a:t> </a:t>
            </a:r>
            <a:r>
              <a:rPr lang="en-US" sz="1300" dirty="0" err="1"/>
              <a:t>dikirim</a:t>
            </a:r>
            <a:r>
              <a:rPr lang="en-US" sz="1300" dirty="0"/>
              <a:t> </a:t>
            </a:r>
            <a:r>
              <a:rPr lang="en-US" sz="1300" dirty="0" err="1"/>
              <a:t>ke</a:t>
            </a:r>
            <a:r>
              <a:rPr lang="en-US" sz="1300" dirty="0"/>
              <a:t> </a:t>
            </a:r>
            <a:r>
              <a:rPr lang="en-US" sz="1300" dirty="0" err="1"/>
              <a:t>agen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perbaikannya</a:t>
            </a:r>
            <a:r>
              <a:rPr lang="en-US" sz="1300" dirty="0"/>
              <a:t>. Hal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bisa</a:t>
            </a:r>
            <a:r>
              <a:rPr lang="en-US" sz="1300" dirty="0"/>
              <a:t> </a:t>
            </a:r>
            <a:r>
              <a:rPr lang="en-US" sz="1300" dirty="0" err="1"/>
              <a:t>menghambat</a:t>
            </a:r>
            <a:r>
              <a:rPr lang="en-US" sz="1300" dirty="0"/>
              <a:t> </a:t>
            </a:r>
            <a:r>
              <a:rPr lang="en-US" sz="1300" dirty="0" err="1"/>
              <a:t>penelitian</a:t>
            </a:r>
            <a:r>
              <a:rPr lang="en-US" sz="1300" dirty="0"/>
              <a:t> yang </a:t>
            </a:r>
            <a:r>
              <a:rPr lang="en-US" sz="1300" dirty="0" err="1"/>
              <a:t>sedang</a:t>
            </a:r>
            <a:r>
              <a:rPr lang="en-US" sz="1300" dirty="0"/>
              <a:t> </a:t>
            </a:r>
            <a:r>
              <a:rPr lang="en-US" sz="1300" dirty="0" err="1"/>
              <a:t>dijalankan</a:t>
            </a:r>
            <a:r>
              <a:rPr lang="en-US" sz="1300" dirty="0"/>
              <a:t> di program </a:t>
            </a:r>
            <a:r>
              <a:rPr lang="en-US" sz="1300" dirty="0" err="1"/>
              <a:t>studi</a:t>
            </a:r>
            <a:r>
              <a:rPr lang="en-US" sz="1300" dirty="0"/>
              <a:t>.</a:t>
            </a:r>
          </a:p>
          <a:p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semua</a:t>
            </a:r>
            <a:r>
              <a:rPr lang="en-US" sz="1300" dirty="0"/>
              <a:t> </a:t>
            </a:r>
            <a:r>
              <a:rPr lang="en-US" sz="1300" dirty="0" err="1"/>
              <a:t>penelitian</a:t>
            </a:r>
            <a:r>
              <a:rPr lang="en-US" sz="1300" dirty="0"/>
              <a:t> </a:t>
            </a:r>
            <a:r>
              <a:rPr lang="en-US" sz="1300" dirty="0" err="1"/>
              <a:t>dibiayai</a:t>
            </a:r>
            <a:r>
              <a:rPr lang="en-US" sz="1300" dirty="0"/>
              <a:t> </a:t>
            </a:r>
            <a:r>
              <a:rPr lang="en-US" sz="1300" dirty="0" err="1"/>
              <a:t>oleh</a:t>
            </a:r>
            <a:r>
              <a:rPr lang="en-US" sz="1300" dirty="0"/>
              <a:t> </a:t>
            </a:r>
            <a:r>
              <a:rPr lang="en-US" sz="1300" dirty="0" err="1"/>
              <a:t>pihak</a:t>
            </a:r>
            <a:r>
              <a:rPr lang="en-US" sz="1300" dirty="0"/>
              <a:t> sponsor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tidak</a:t>
            </a:r>
            <a:r>
              <a:rPr lang="en-US" sz="1300" dirty="0"/>
              <a:t> </a:t>
            </a:r>
            <a:r>
              <a:rPr lang="en-US" sz="1300" dirty="0" err="1"/>
              <a:t>membiayai</a:t>
            </a:r>
            <a:r>
              <a:rPr lang="en-US" sz="1300" dirty="0"/>
              <a:t> </a:t>
            </a:r>
            <a:r>
              <a:rPr lang="en-US" sz="1300" dirty="0" err="1"/>
              <a:t>sendiri</a:t>
            </a:r>
            <a:r>
              <a:rPr lang="en-US" sz="1300" dirty="0"/>
              <a:t>, </a:t>
            </a:r>
            <a:r>
              <a:rPr lang="en-US" sz="1300" dirty="0" err="1"/>
              <a:t>pada</a:t>
            </a:r>
            <a:r>
              <a:rPr lang="en-US" sz="1300" dirty="0"/>
              <a:t> </a:t>
            </a:r>
            <a:r>
              <a:rPr lang="en-US" sz="1300" dirty="0" err="1"/>
              <a:t>implementasi</a:t>
            </a:r>
            <a:r>
              <a:rPr lang="en-US" sz="1300" dirty="0"/>
              <a:t> di </a:t>
            </a:r>
            <a:r>
              <a:rPr lang="en-US" sz="1300" dirty="0" err="1"/>
              <a:t>masyarakat</a:t>
            </a:r>
            <a:r>
              <a:rPr lang="en-US" sz="1300" dirty="0"/>
              <a:t> </a:t>
            </a:r>
            <a:r>
              <a:rPr lang="en-US" sz="1300" dirty="0" err="1"/>
              <a:t>penelitian</a:t>
            </a:r>
            <a:r>
              <a:rPr lang="en-US" sz="1300" dirty="0"/>
              <a:t> yang </a:t>
            </a:r>
            <a:r>
              <a:rPr lang="en-US" sz="1300" dirty="0" err="1"/>
              <a:t>ada</a:t>
            </a:r>
            <a:r>
              <a:rPr lang="en-US" sz="1300" dirty="0"/>
              <a:t> </a:t>
            </a:r>
            <a:r>
              <a:rPr lang="en-US" sz="1300" dirty="0" err="1"/>
              <a:t>belum</a:t>
            </a:r>
            <a:r>
              <a:rPr lang="en-US" sz="1300" dirty="0"/>
              <a:t> </a:t>
            </a:r>
            <a:r>
              <a:rPr lang="en-US" sz="1300" dirty="0" err="1"/>
              <a:t>terintegrasi</a:t>
            </a:r>
            <a:r>
              <a:rPr lang="en-US" sz="1300" dirty="0"/>
              <a:t> </a:t>
            </a:r>
            <a:r>
              <a:rPr lang="en-US" sz="1300" dirty="0" err="1"/>
              <a:t>secara</a:t>
            </a:r>
            <a:r>
              <a:rPr lang="en-US" sz="1300" dirty="0"/>
              <a:t> optimal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pengabdian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1200" dirty="0" err="1"/>
              <a:t>Aturan</a:t>
            </a:r>
            <a:r>
              <a:rPr lang="en-US" sz="1200" dirty="0"/>
              <a:t> </a:t>
            </a:r>
            <a:r>
              <a:rPr lang="en-US" sz="1200" dirty="0" err="1"/>
              <a:t>pembukaan</a:t>
            </a:r>
            <a:r>
              <a:rPr lang="en-US" sz="1200" dirty="0"/>
              <a:t> Program </a:t>
            </a:r>
            <a:r>
              <a:rPr lang="en-US" sz="1200" dirty="0" err="1"/>
              <a:t>Studi</a:t>
            </a:r>
            <a:r>
              <a:rPr lang="en-US" sz="1200" dirty="0"/>
              <a:t> </a:t>
            </a:r>
            <a:r>
              <a:rPr lang="en-US" sz="1200" dirty="0" err="1"/>
              <a:t>Baru</a:t>
            </a:r>
            <a:r>
              <a:rPr lang="en-US" sz="1200" dirty="0"/>
              <a:t> yang  </a:t>
            </a:r>
            <a:r>
              <a:rPr lang="en-US" sz="1200" dirty="0" err="1"/>
              <a:t>mewajibkan</a:t>
            </a:r>
            <a:r>
              <a:rPr lang="en-US" sz="1200" dirty="0"/>
              <a:t> minimal </a:t>
            </a:r>
            <a:r>
              <a:rPr lang="en-US" sz="1200" dirty="0" err="1"/>
              <a:t>harus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</a:t>
            </a:r>
            <a:r>
              <a:rPr lang="en-US" sz="1200" dirty="0" err="1"/>
              <a:t>enam</a:t>
            </a:r>
            <a:r>
              <a:rPr lang="en-US" sz="1200" dirty="0"/>
              <a:t> </a:t>
            </a:r>
            <a:r>
              <a:rPr lang="en-US" sz="1200" dirty="0" err="1"/>
              <a:t>doktor</a:t>
            </a:r>
            <a:r>
              <a:rPr lang="en-US" sz="1200" dirty="0"/>
              <a:t>, </a:t>
            </a:r>
            <a:r>
              <a:rPr lang="en-US" sz="1200" dirty="0" err="1"/>
              <a:t>memberi</a:t>
            </a:r>
            <a:r>
              <a:rPr lang="en-US" sz="1200" dirty="0"/>
              <a:t> </a:t>
            </a:r>
            <a:r>
              <a:rPr lang="en-US" sz="1200" dirty="0" err="1"/>
              <a:t>kesempatan</a:t>
            </a:r>
            <a:r>
              <a:rPr lang="en-US" sz="1200" dirty="0"/>
              <a:t> Program </a:t>
            </a:r>
            <a:r>
              <a:rPr lang="en-US" sz="1200" dirty="0" err="1"/>
              <a:t>Sudi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melaksanakan</a:t>
            </a:r>
            <a:r>
              <a:rPr lang="en-US" sz="1200" dirty="0"/>
              <a:t> </a:t>
            </a:r>
            <a:r>
              <a:rPr lang="en-US" sz="1200" dirty="0" err="1"/>
              <a:t>misi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mencapai</a:t>
            </a:r>
            <a:r>
              <a:rPr lang="en-US" sz="1200" dirty="0"/>
              <a:t> </a:t>
            </a:r>
            <a:r>
              <a:rPr lang="en-US" sz="1200" dirty="0" err="1"/>
              <a:t>tujuan,dalam</a:t>
            </a:r>
            <a:r>
              <a:rPr lang="en-US" sz="1200" dirty="0"/>
              <a:t> </a:t>
            </a:r>
            <a:r>
              <a:rPr lang="en-US" sz="1200" dirty="0" err="1"/>
              <a:t>menyelenggarakan</a:t>
            </a:r>
            <a:r>
              <a:rPr lang="en-US" sz="1200" dirty="0"/>
              <a:t> </a:t>
            </a:r>
            <a:r>
              <a:rPr lang="en-US" sz="1200" dirty="0" err="1"/>
              <a:t>pendidikan</a:t>
            </a:r>
            <a:r>
              <a:rPr lang="en-US" sz="1200" dirty="0"/>
              <a:t> strata 3, </a:t>
            </a:r>
            <a:r>
              <a:rPr lang="en-US" sz="1200" dirty="0" err="1"/>
              <a:t>hal</a:t>
            </a:r>
            <a:r>
              <a:rPr lang="en-US" sz="1200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sejalan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UGM </a:t>
            </a:r>
            <a:r>
              <a:rPr lang="en-US" sz="1200" dirty="0" err="1"/>
              <a:t>menjadikan</a:t>
            </a:r>
            <a:r>
              <a:rPr lang="en-US" sz="1200" dirty="0"/>
              <a:t> </a:t>
            </a:r>
            <a:r>
              <a:rPr lang="en-US" sz="1200" i="1" dirty="0"/>
              <a:t>World Class Research University</a:t>
            </a:r>
            <a:r>
              <a:rPr lang="en-US" sz="1200" dirty="0"/>
              <a:t> </a:t>
            </a:r>
            <a:r>
              <a:rPr lang="en-US" sz="1200" dirty="0" err="1"/>
              <a:t>membuka</a:t>
            </a:r>
            <a:r>
              <a:rPr lang="en-US" sz="1200" dirty="0"/>
              <a:t> </a:t>
            </a:r>
            <a:r>
              <a:rPr lang="en-US" sz="1200" dirty="0" err="1"/>
              <a:t>peluang</a:t>
            </a:r>
            <a:r>
              <a:rPr lang="en-US" sz="1200" dirty="0"/>
              <a:t> yang </a:t>
            </a:r>
            <a:r>
              <a:rPr lang="en-US" sz="1200" dirty="0" err="1"/>
              <a:t>sangat</a:t>
            </a:r>
            <a:r>
              <a:rPr lang="en-US" sz="1200" dirty="0"/>
              <a:t> </a:t>
            </a:r>
            <a:r>
              <a:rPr lang="en-US" sz="1200" dirty="0" err="1"/>
              <a:t>lebar</a:t>
            </a:r>
            <a:r>
              <a:rPr lang="en-US" sz="1200" dirty="0"/>
              <a:t> </a:t>
            </a:r>
            <a:r>
              <a:rPr lang="en-US" sz="1200" dirty="0" err="1"/>
              <a:t>mewujudkan</a:t>
            </a:r>
            <a:r>
              <a:rPr lang="en-US" sz="1200" dirty="0"/>
              <a:t> </a:t>
            </a:r>
            <a:r>
              <a:rPr lang="en-US" sz="1200" dirty="0" err="1"/>
              <a:t>visi</a:t>
            </a:r>
            <a:r>
              <a:rPr lang="en-US" sz="1200" dirty="0"/>
              <a:t> Program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menjadikan</a:t>
            </a:r>
            <a:r>
              <a:rPr lang="en-US" sz="1200" dirty="0"/>
              <a:t> </a:t>
            </a:r>
            <a:r>
              <a:rPr lang="en-US" sz="1200" dirty="0" err="1"/>
              <a:t>unggulan</a:t>
            </a:r>
            <a:r>
              <a:rPr lang="en-US" sz="1200" dirty="0"/>
              <a:t> di </a:t>
            </a:r>
            <a:r>
              <a:rPr lang="en-US" sz="1200" dirty="0" err="1"/>
              <a:t>tingkat</a:t>
            </a:r>
            <a:r>
              <a:rPr lang="en-US" sz="1200" dirty="0"/>
              <a:t> </a:t>
            </a:r>
            <a:r>
              <a:rPr lang="en-US" sz="1200" dirty="0" err="1"/>
              <a:t>dunia</a:t>
            </a:r>
            <a:r>
              <a:rPr lang="en-US" sz="1200" dirty="0"/>
              <a:t>.</a:t>
            </a:r>
          </a:p>
          <a:p>
            <a:r>
              <a:rPr lang="en-US" sz="1200" dirty="0" smtClean="0"/>
              <a:t>Program </a:t>
            </a:r>
            <a:r>
              <a:rPr lang="en-US" sz="1200" dirty="0" err="1"/>
              <a:t>Doktor</a:t>
            </a:r>
            <a:r>
              <a:rPr lang="en-US" sz="1200" dirty="0"/>
              <a:t> </a:t>
            </a:r>
            <a:r>
              <a:rPr lang="en-US" sz="1200" dirty="0" smtClean="0"/>
              <a:t>FK </a:t>
            </a:r>
            <a:r>
              <a:rPr lang="en-US" sz="1200" dirty="0"/>
              <a:t>UGM </a:t>
            </a:r>
            <a:r>
              <a:rPr lang="en-US" sz="1200" dirty="0" err="1"/>
              <a:t>mempunyai</a:t>
            </a:r>
            <a:r>
              <a:rPr lang="en-US" sz="1200" dirty="0"/>
              <a:t> </a:t>
            </a:r>
            <a:r>
              <a:rPr lang="en-US" sz="1200" dirty="0" err="1"/>
              <a:t>kesempatan</a:t>
            </a:r>
            <a:r>
              <a:rPr lang="en-US" sz="1200" dirty="0"/>
              <a:t> yang </a:t>
            </a:r>
            <a:r>
              <a:rPr lang="en-US" sz="1200" dirty="0" err="1"/>
              <a:t>sangat</a:t>
            </a:r>
            <a:r>
              <a:rPr lang="en-US" sz="1200" dirty="0"/>
              <a:t> </a:t>
            </a:r>
            <a:r>
              <a:rPr lang="en-US" sz="1200" dirty="0" err="1"/>
              <a:t>besar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memecahkan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memperbaiki</a:t>
            </a:r>
            <a:r>
              <a:rPr lang="en-US" sz="1200" dirty="0"/>
              <a:t> </a:t>
            </a:r>
            <a:r>
              <a:rPr lang="en-US" sz="1200" dirty="0" err="1"/>
              <a:t>kelemahannya</a:t>
            </a:r>
            <a:r>
              <a:rPr lang="en-US" sz="1200" dirty="0"/>
              <a:t> </a:t>
            </a:r>
            <a:r>
              <a:rPr lang="en-US" sz="1200" dirty="0" err="1"/>
              <a:t>karena</a:t>
            </a:r>
            <a:r>
              <a:rPr lang="en-US" sz="1200" dirty="0"/>
              <a:t> </a:t>
            </a:r>
            <a:r>
              <a:rPr lang="en-US" sz="1200" dirty="0" err="1"/>
              <a:t>Fakultas</a:t>
            </a:r>
            <a:r>
              <a:rPr lang="en-US" sz="1200" dirty="0"/>
              <a:t> </a:t>
            </a:r>
            <a:r>
              <a:rPr lang="en-US" sz="1200" dirty="0" err="1"/>
              <a:t>Kedokteran</a:t>
            </a:r>
            <a:r>
              <a:rPr lang="en-US" sz="1200" dirty="0"/>
              <a:t> UGM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tim</a:t>
            </a:r>
            <a:r>
              <a:rPr lang="en-US" sz="1200" dirty="0"/>
              <a:t> AMI </a:t>
            </a:r>
            <a:r>
              <a:rPr lang="en-US" sz="1200" dirty="0" err="1"/>
              <a:t>dan</a:t>
            </a:r>
            <a:r>
              <a:rPr lang="en-US" sz="1200" dirty="0"/>
              <a:t> di </a:t>
            </a:r>
            <a:r>
              <a:rPr lang="en-US" sz="1200" dirty="0" err="1"/>
              <a:t>tingkat</a:t>
            </a:r>
            <a:r>
              <a:rPr lang="en-US" sz="1200" dirty="0"/>
              <a:t> </a:t>
            </a:r>
            <a:r>
              <a:rPr lang="en-US" sz="1200" dirty="0" err="1"/>
              <a:t>universitas</a:t>
            </a:r>
            <a:r>
              <a:rPr lang="en-US" sz="1200" dirty="0"/>
              <a:t>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kantor</a:t>
            </a:r>
            <a:r>
              <a:rPr lang="en-US" sz="1200" dirty="0"/>
              <a:t> </a:t>
            </a:r>
            <a:r>
              <a:rPr lang="en-US" sz="1200" dirty="0" err="1"/>
              <a:t>jaminan</a:t>
            </a:r>
            <a:r>
              <a:rPr lang="en-US" sz="1200" dirty="0"/>
              <a:t> </a:t>
            </a:r>
            <a:r>
              <a:rPr lang="en-US" sz="1200" dirty="0" err="1"/>
              <a:t>Mutu</a:t>
            </a:r>
            <a:r>
              <a:rPr lang="en-US" sz="1200" dirty="0"/>
              <a:t> yang </a:t>
            </a:r>
            <a:r>
              <a:rPr lang="en-US" sz="1200" dirty="0" err="1"/>
              <a:t>secara</a:t>
            </a:r>
            <a:r>
              <a:rPr lang="en-US" sz="1200" dirty="0"/>
              <a:t> </a:t>
            </a:r>
            <a:r>
              <a:rPr lang="en-US" sz="1200" dirty="0" err="1"/>
              <a:t>berkala</a:t>
            </a:r>
            <a:r>
              <a:rPr lang="en-US" sz="1200" dirty="0"/>
              <a:t> </a:t>
            </a:r>
            <a:r>
              <a:rPr lang="en-US" sz="1200" dirty="0" err="1"/>
              <a:t>mengadakan</a:t>
            </a:r>
            <a:r>
              <a:rPr lang="en-US" sz="1200" dirty="0"/>
              <a:t> </a:t>
            </a:r>
            <a:r>
              <a:rPr lang="en-US" sz="1200" dirty="0" err="1"/>
              <a:t>evaluasi</a:t>
            </a:r>
            <a:r>
              <a:rPr lang="en-US" sz="1200" dirty="0"/>
              <a:t> program. </a:t>
            </a:r>
            <a:r>
              <a:rPr lang="en-US" sz="1200" dirty="0" err="1"/>
              <a:t>Masih</a:t>
            </a:r>
            <a:r>
              <a:rPr lang="en-US" sz="1200" dirty="0"/>
              <a:t> </a:t>
            </a:r>
            <a:r>
              <a:rPr lang="en-US" sz="1200" dirty="0" err="1"/>
              <a:t>perlu</a:t>
            </a:r>
            <a:r>
              <a:rPr lang="en-US" sz="1200" dirty="0"/>
              <a:t> </a:t>
            </a:r>
            <a:r>
              <a:rPr lang="en-US" sz="1200" dirty="0" err="1"/>
              <a:t>ditingkatkan</a:t>
            </a:r>
            <a:r>
              <a:rPr lang="en-US" sz="1200" dirty="0"/>
              <a:t> pula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 </a:t>
            </a:r>
            <a:r>
              <a:rPr lang="en-US" sz="1200" dirty="0" err="1"/>
              <a:t>administrasi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dikenalkan</a:t>
            </a:r>
            <a:r>
              <a:rPr lang="en-US" sz="1200" dirty="0"/>
              <a:t> </a:t>
            </a:r>
            <a:r>
              <a:rPr lang="en-US" sz="1200" dirty="0" err="1"/>
              <a:t>secara</a:t>
            </a:r>
            <a:r>
              <a:rPr lang="en-US" sz="1200" dirty="0"/>
              <a:t> </a:t>
            </a:r>
            <a:r>
              <a:rPr lang="en-US" sz="1200" dirty="0" err="1"/>
              <a:t>intensif</a:t>
            </a:r>
            <a:r>
              <a:rPr lang="en-US" sz="1200" dirty="0"/>
              <a:t> </a:t>
            </a:r>
            <a:r>
              <a:rPr lang="en-US" sz="1200" dirty="0" err="1"/>
              <a:t>perlunya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maksud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</a:t>
            </a:r>
            <a:r>
              <a:rPr lang="en-US" sz="1200" dirty="0" err="1"/>
              <a:t>evaluasi</a:t>
            </a:r>
            <a:r>
              <a:rPr lang="en-US" sz="1200" dirty="0"/>
              <a:t> program.</a:t>
            </a:r>
          </a:p>
          <a:p>
            <a:pPr lvl="0"/>
            <a:r>
              <a:rPr lang="en-US" sz="1200" dirty="0" err="1"/>
              <a:t>Kesadaran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seluruh</a:t>
            </a:r>
            <a:r>
              <a:rPr lang="en-US" sz="1200" dirty="0"/>
              <a:t> </a:t>
            </a:r>
            <a:r>
              <a:rPr lang="en-US" sz="1200" dirty="0" err="1"/>
              <a:t>civitas</a:t>
            </a:r>
            <a:r>
              <a:rPr lang="en-US" sz="1200" dirty="0"/>
              <a:t> </a:t>
            </a:r>
            <a:r>
              <a:rPr lang="en-US" sz="1200" dirty="0" err="1"/>
              <a:t>akademika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mendukung</a:t>
            </a:r>
            <a:r>
              <a:rPr lang="en-US" sz="1200" dirty="0"/>
              <a:t> </a:t>
            </a:r>
            <a:r>
              <a:rPr lang="en-US" sz="1200" dirty="0" err="1"/>
              <a:t>ditingkatkan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cara</a:t>
            </a:r>
            <a:r>
              <a:rPr lang="en-US" sz="1200" dirty="0"/>
              <a:t> </a:t>
            </a:r>
            <a:r>
              <a:rPr lang="en-US" sz="1200" dirty="0" err="1"/>
              <a:t>pertemuan</a:t>
            </a:r>
            <a:r>
              <a:rPr lang="en-US" sz="1200" dirty="0"/>
              <a:t> </a:t>
            </a:r>
            <a:r>
              <a:rPr lang="en-US" sz="1200" dirty="0" err="1"/>
              <a:t>rutin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pengelola</a:t>
            </a:r>
            <a:r>
              <a:rPr lang="en-US" sz="1200" dirty="0"/>
              <a:t>, </a:t>
            </a:r>
            <a:r>
              <a:rPr lang="en-US" sz="1200" dirty="0" err="1"/>
              <a:t>melibatkan</a:t>
            </a:r>
            <a:r>
              <a:rPr lang="en-US" sz="1200" dirty="0"/>
              <a:t>  </a:t>
            </a:r>
            <a:r>
              <a:rPr lang="en-US" sz="1200" dirty="0" err="1"/>
              <a:t>seluruh</a:t>
            </a:r>
            <a:r>
              <a:rPr lang="en-US" sz="1200" dirty="0"/>
              <a:t>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proses </a:t>
            </a:r>
            <a:r>
              <a:rPr lang="en-US" sz="1200" dirty="0" err="1"/>
              <a:t>belajar</a:t>
            </a:r>
            <a:r>
              <a:rPr lang="en-US" sz="1200" dirty="0"/>
              <a:t> </a:t>
            </a:r>
            <a:r>
              <a:rPr lang="en-US" sz="1200" dirty="0" err="1"/>
              <a:t>mengajar</a:t>
            </a:r>
            <a:r>
              <a:rPr lang="en-US" sz="1200" dirty="0"/>
              <a:t>. </a:t>
            </a:r>
            <a:r>
              <a:rPr lang="en-US" sz="1200" dirty="0" err="1"/>
              <a:t>Pertemuan</a:t>
            </a:r>
            <a:r>
              <a:rPr lang="en-US" sz="1200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diharapkan</a:t>
            </a:r>
            <a:r>
              <a:rPr lang="en-US" sz="1200" dirty="0"/>
              <a:t> </a:t>
            </a:r>
            <a:r>
              <a:rPr lang="en-US" sz="1200" dirty="0" err="1"/>
              <a:t>mampu</a:t>
            </a:r>
            <a:r>
              <a:rPr lang="en-US" sz="1200" dirty="0"/>
              <a:t> </a:t>
            </a:r>
            <a:r>
              <a:rPr lang="en-US" sz="1200" dirty="0" err="1"/>
              <a:t>memperbaiki</a:t>
            </a:r>
            <a:r>
              <a:rPr lang="en-US" sz="1200" dirty="0"/>
              <a:t> </a:t>
            </a:r>
            <a:r>
              <a:rPr lang="en-US" sz="1200" dirty="0" err="1"/>
              <a:t>komunikasi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koordinasi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 </a:t>
            </a:r>
            <a:r>
              <a:rPr lang="en-US" sz="1200" dirty="0" err="1"/>
              <a:t>berbagai</a:t>
            </a:r>
            <a:r>
              <a:rPr lang="en-US" sz="1200" dirty="0"/>
              <a:t> </a:t>
            </a:r>
            <a:r>
              <a:rPr lang="en-US" sz="1200" dirty="0" err="1"/>
              <a:t>pihak</a:t>
            </a:r>
            <a:r>
              <a:rPr lang="en-US" sz="1200" dirty="0"/>
              <a:t> yang </a:t>
            </a:r>
            <a:r>
              <a:rPr lang="en-US" sz="1200" dirty="0" err="1"/>
              <a:t>terlibat</a:t>
            </a:r>
            <a:r>
              <a:rPr lang="en-US" sz="1200" dirty="0"/>
              <a:t>.</a:t>
            </a:r>
          </a:p>
          <a:p>
            <a:pPr lvl="0"/>
            <a:r>
              <a:rPr lang="en-US" sz="1200" dirty="0" err="1"/>
              <a:t>Tersedianya</a:t>
            </a:r>
            <a:r>
              <a:rPr lang="en-US" sz="1200" dirty="0"/>
              <a:t> SDM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fasilitas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 proses </a:t>
            </a:r>
            <a:r>
              <a:rPr lang="en-US" sz="1200" dirty="0" err="1"/>
              <a:t>belajar</a:t>
            </a:r>
            <a:r>
              <a:rPr lang="en-US" sz="1200" dirty="0"/>
              <a:t> </a:t>
            </a:r>
            <a:r>
              <a:rPr lang="en-US" sz="1200" dirty="0" err="1"/>
              <a:t>mengajar</a:t>
            </a:r>
            <a:r>
              <a:rPr lang="en-US" sz="1200" dirty="0"/>
              <a:t> di FK UGM. </a:t>
            </a:r>
            <a:r>
              <a:rPr lang="en-US" sz="1200" dirty="0" err="1"/>
              <a:t>Selain</a:t>
            </a:r>
            <a:r>
              <a:rPr lang="en-US" sz="1200" dirty="0"/>
              <a:t> </a:t>
            </a:r>
            <a:r>
              <a:rPr lang="en-US" sz="1200" dirty="0" err="1"/>
              <a:t>itu</a:t>
            </a:r>
            <a:r>
              <a:rPr lang="en-US" sz="1200" dirty="0"/>
              <a:t> </a:t>
            </a:r>
            <a:r>
              <a:rPr lang="en-US" sz="1200" dirty="0" err="1"/>
              <a:t>beberapa</a:t>
            </a:r>
            <a:r>
              <a:rPr lang="en-US" sz="1200" dirty="0"/>
              <a:t> SDM </a:t>
            </a:r>
            <a:r>
              <a:rPr lang="en-US" sz="1200" dirty="0" err="1"/>
              <a:t>mempunyai</a:t>
            </a:r>
            <a:r>
              <a:rPr lang="en-US" sz="1200" dirty="0"/>
              <a:t> </a:t>
            </a:r>
            <a:r>
              <a:rPr lang="en-US" sz="1200" dirty="0" err="1"/>
              <a:t>kepakaran</a:t>
            </a:r>
            <a:r>
              <a:rPr lang="en-US" sz="1200" dirty="0"/>
              <a:t> yang </a:t>
            </a:r>
            <a:r>
              <a:rPr lang="en-US" sz="1200" dirty="0" err="1"/>
              <a:t>sama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satu</a:t>
            </a:r>
            <a:r>
              <a:rPr lang="en-US" sz="1200" dirty="0"/>
              <a:t> </a:t>
            </a:r>
            <a:r>
              <a:rPr lang="en-US" sz="1200" dirty="0" err="1"/>
              <a:t>Departemen</a:t>
            </a:r>
            <a:r>
              <a:rPr lang="en-US" sz="1200" dirty="0"/>
              <a:t> </a:t>
            </a: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memudahkan</a:t>
            </a:r>
            <a:r>
              <a:rPr lang="en-US" sz="1200" dirty="0"/>
              <a:t> </a:t>
            </a:r>
            <a:r>
              <a:rPr lang="en-US" sz="1200" dirty="0" err="1"/>
              <a:t>mahasiswa</a:t>
            </a:r>
            <a:r>
              <a:rPr lang="en-US" sz="1200" dirty="0"/>
              <a:t> </a:t>
            </a:r>
            <a:r>
              <a:rPr lang="en-US" sz="1200" dirty="0" err="1"/>
              <a:t>berkonsultasi</a:t>
            </a:r>
            <a:r>
              <a:rPr lang="en-US" sz="1200" dirty="0"/>
              <a:t> </a:t>
            </a:r>
            <a:r>
              <a:rPr lang="en-US" sz="1200" dirty="0" err="1"/>
              <a:t>sesuai</a:t>
            </a:r>
            <a:r>
              <a:rPr lang="en-US" sz="1200" dirty="0"/>
              <a:t> </a:t>
            </a:r>
            <a:r>
              <a:rPr lang="en-US" sz="1200" dirty="0" err="1"/>
              <a:t>bidang</a:t>
            </a:r>
            <a:r>
              <a:rPr lang="en-US" sz="1200" dirty="0"/>
              <a:t> </a:t>
            </a:r>
            <a:r>
              <a:rPr lang="en-US" sz="1200" dirty="0" err="1"/>
              <a:t>ilmu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minatnya</a:t>
            </a:r>
            <a:r>
              <a:rPr lang="en-US" sz="1200" dirty="0"/>
              <a:t>. </a:t>
            </a:r>
            <a:r>
              <a:rPr lang="en-US" sz="1200" dirty="0" err="1"/>
              <a:t>Sedangkan</a:t>
            </a:r>
            <a:r>
              <a:rPr lang="en-US" sz="1200" dirty="0"/>
              <a:t> SDM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 </a:t>
            </a:r>
            <a:r>
              <a:rPr lang="en-US" sz="1200" dirty="0" err="1"/>
              <a:t>tercukupi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administrasi</a:t>
            </a:r>
            <a:r>
              <a:rPr lang="en-US" sz="1200" dirty="0"/>
              <a:t> </a:t>
            </a:r>
            <a:r>
              <a:rPr lang="en-US" sz="1200" dirty="0" err="1"/>
              <a:t>ataupun</a:t>
            </a:r>
            <a:r>
              <a:rPr lang="en-US" sz="1200" dirty="0"/>
              <a:t>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 di </a:t>
            </a:r>
            <a:r>
              <a:rPr lang="en-US" sz="1200" dirty="0" err="1"/>
              <a:t>laboratorium</a:t>
            </a:r>
            <a:r>
              <a:rPr lang="en-US" sz="1200" dirty="0"/>
              <a:t>  yang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memudahkan</a:t>
            </a:r>
            <a:r>
              <a:rPr lang="en-US" sz="1200" dirty="0"/>
              <a:t> </a:t>
            </a:r>
            <a:r>
              <a:rPr lang="en-US" sz="1200" dirty="0" err="1"/>
              <a:t>mahasiswa</a:t>
            </a:r>
            <a:r>
              <a:rPr lang="en-US" sz="1200" dirty="0"/>
              <a:t> </a:t>
            </a:r>
            <a:r>
              <a:rPr lang="en-US" sz="1200" dirty="0" err="1"/>
              <a:t>melaksanakan</a:t>
            </a:r>
            <a:r>
              <a:rPr lang="en-US" sz="1200" dirty="0"/>
              <a:t> proses </a:t>
            </a:r>
            <a:r>
              <a:rPr lang="en-US" sz="1200" dirty="0" err="1"/>
              <a:t>pembelajaran</a:t>
            </a:r>
            <a:r>
              <a:rPr lang="en-US" sz="1200" dirty="0"/>
              <a:t>.</a:t>
            </a:r>
          </a:p>
          <a:p>
            <a:pPr lvl="0"/>
            <a:r>
              <a:rPr lang="en-US" sz="1200" dirty="0" err="1"/>
              <a:t>Kesadaran</a:t>
            </a:r>
            <a:r>
              <a:rPr lang="en-US" sz="1200" dirty="0"/>
              <a:t> alumni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meningkatkan</a:t>
            </a:r>
            <a:r>
              <a:rPr lang="en-US" sz="1200" dirty="0"/>
              <a:t> </a:t>
            </a:r>
            <a:r>
              <a:rPr lang="en-US" sz="1200" dirty="0" err="1"/>
              <a:t>kualitas</a:t>
            </a:r>
            <a:r>
              <a:rPr lang="en-US" sz="1200" dirty="0"/>
              <a:t> </a:t>
            </a:r>
            <a:r>
              <a:rPr lang="en-US" sz="1200" dirty="0" err="1"/>
              <a:t>ilmu</a:t>
            </a:r>
            <a:r>
              <a:rPr lang="en-US" sz="1200" dirty="0"/>
              <a:t> </a:t>
            </a:r>
            <a:r>
              <a:rPr lang="en-US" sz="1200" dirty="0" err="1"/>
              <a:t>pengetahuan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teknologi</a:t>
            </a:r>
            <a:r>
              <a:rPr lang="en-US" sz="1200" dirty="0"/>
              <a:t> yang </a:t>
            </a:r>
            <a:r>
              <a:rPr lang="en-US" sz="1200" dirty="0" err="1"/>
              <a:t>telah</a:t>
            </a:r>
            <a:r>
              <a:rPr lang="en-US" sz="1200" dirty="0"/>
              <a:t> </a:t>
            </a:r>
            <a:r>
              <a:rPr lang="en-US" sz="1200" dirty="0" err="1"/>
              <a:t>diperoleh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meningkatkan</a:t>
            </a:r>
            <a:r>
              <a:rPr lang="en-US" sz="1200" dirty="0"/>
              <a:t> </a:t>
            </a:r>
            <a:r>
              <a:rPr lang="en-US" sz="1200" dirty="0" err="1"/>
              <a:t>intensitas</a:t>
            </a:r>
            <a:r>
              <a:rPr lang="en-US" sz="1200" dirty="0"/>
              <a:t> </a:t>
            </a:r>
            <a:r>
              <a:rPr lang="en-US" sz="1200" dirty="0" err="1"/>
              <a:t>komunikasi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program </a:t>
            </a:r>
            <a:r>
              <a:rPr lang="en-US" sz="1200" dirty="0" err="1"/>
              <a:t>studi</a:t>
            </a:r>
            <a:r>
              <a:rPr lang="en-US" sz="1200" dirty="0"/>
              <a:t>,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antar</a:t>
            </a:r>
            <a:r>
              <a:rPr lang="en-US" sz="1200" dirty="0"/>
              <a:t> alumni yang </a:t>
            </a:r>
            <a:r>
              <a:rPr lang="en-US" sz="1200" dirty="0" err="1"/>
              <a:t>diharapkan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kontribusi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pengembangan</a:t>
            </a:r>
            <a:r>
              <a:rPr lang="en-US" sz="1200" dirty="0"/>
              <a:t> program </a:t>
            </a:r>
            <a:r>
              <a:rPr lang="en-US" sz="1200" dirty="0" err="1"/>
              <a:t>studi</a:t>
            </a:r>
            <a:r>
              <a:rPr lang="en-US" sz="1200" dirty="0"/>
              <a:t>, </a:t>
            </a:r>
            <a:r>
              <a:rPr lang="en-US" sz="1200" dirty="0" err="1"/>
              <a:t>termasuk</a:t>
            </a:r>
            <a:r>
              <a:rPr lang="en-US" sz="1200" dirty="0"/>
              <a:t> </a:t>
            </a:r>
            <a:r>
              <a:rPr lang="en-US" sz="1200" dirty="0" err="1"/>
              <a:t>kesadaran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memperoleh</a:t>
            </a:r>
            <a:r>
              <a:rPr lang="en-US" sz="1200" dirty="0"/>
              <a:t> HAKI </a:t>
            </a:r>
            <a:r>
              <a:rPr lang="en-US" sz="1200" dirty="0" err="1"/>
              <a:t>diantara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alumni. </a:t>
            </a:r>
          </a:p>
          <a:p>
            <a:pPr lvl="0"/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mengembangan</a:t>
            </a:r>
            <a:r>
              <a:rPr lang="en-US" sz="1200" dirty="0"/>
              <a:t> </a:t>
            </a:r>
            <a:r>
              <a:rPr lang="en-US" sz="1200" dirty="0" err="1"/>
              <a:t>Staf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terbuka</a:t>
            </a:r>
            <a:r>
              <a:rPr lang="en-US" sz="1200" dirty="0"/>
              <a:t> </a:t>
            </a:r>
            <a:r>
              <a:rPr lang="en-US" sz="1200" dirty="0" err="1"/>
              <a:t>luas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banyaknya</a:t>
            </a:r>
            <a:r>
              <a:rPr lang="en-US" sz="1200" dirty="0"/>
              <a:t> </a:t>
            </a:r>
            <a:r>
              <a:rPr lang="en-US" sz="1200" dirty="0" err="1"/>
              <a:t>tawaran</a:t>
            </a:r>
            <a:r>
              <a:rPr lang="en-US" sz="1200" dirty="0"/>
              <a:t> program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i="1" dirty="0"/>
              <a:t>post-doctoral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di </a:t>
            </a:r>
            <a:r>
              <a:rPr lang="en-US" sz="1200" dirty="0" err="1"/>
              <a:t>tingkat</a:t>
            </a:r>
            <a:r>
              <a:rPr lang="en-US" sz="1200" dirty="0"/>
              <a:t> </a:t>
            </a:r>
            <a:r>
              <a:rPr lang="en-US" sz="1200" dirty="0" err="1"/>
              <a:t>nasional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internasional</a:t>
            </a:r>
            <a:r>
              <a:rPr lang="en-US" sz="1200" dirty="0"/>
              <a:t>. </a:t>
            </a:r>
            <a:r>
              <a:rPr lang="en-US" sz="1200" dirty="0" err="1"/>
              <a:t>Demikian</a:t>
            </a:r>
            <a:r>
              <a:rPr lang="en-US" sz="1200" dirty="0"/>
              <a:t> </a:t>
            </a:r>
            <a:r>
              <a:rPr lang="en-US" sz="1200" dirty="0" err="1"/>
              <a:t>juga</a:t>
            </a:r>
            <a:r>
              <a:rPr lang="en-US" sz="1200" dirty="0"/>
              <a:t> </a:t>
            </a:r>
            <a:r>
              <a:rPr lang="en-US" sz="1200" dirty="0" err="1"/>
              <a:t>tawaran</a:t>
            </a:r>
            <a:r>
              <a:rPr lang="en-US" sz="1200" dirty="0"/>
              <a:t> </a:t>
            </a:r>
            <a:r>
              <a:rPr lang="en-US" sz="1200" i="1" dirty="0"/>
              <a:t>training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tenaga</a:t>
            </a:r>
            <a:r>
              <a:rPr lang="en-US" sz="1200" dirty="0"/>
              <a:t> </a:t>
            </a:r>
            <a:r>
              <a:rPr lang="en-US" sz="1200" dirty="0" err="1"/>
              <a:t>administrasi</a:t>
            </a:r>
            <a:endParaRPr lang="en-US" sz="1200" dirty="0"/>
          </a:p>
          <a:p>
            <a:pPr lvl="0"/>
            <a:r>
              <a:rPr lang="en-US" sz="1200" dirty="0" err="1"/>
              <a:t>Otonomi</a:t>
            </a:r>
            <a:r>
              <a:rPr lang="en-US" sz="1200" dirty="0"/>
              <a:t> </a:t>
            </a:r>
            <a:r>
              <a:rPr lang="en-US" sz="1200" dirty="0" err="1"/>
              <a:t>Perguruan</a:t>
            </a:r>
            <a:r>
              <a:rPr lang="en-US" sz="1200" dirty="0"/>
              <a:t> </a:t>
            </a:r>
            <a:r>
              <a:rPr lang="en-US" sz="1200" dirty="0" err="1"/>
              <a:t>Tinggi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Program </a:t>
            </a:r>
            <a:r>
              <a:rPr lang="en-US" sz="1200" dirty="0" err="1"/>
              <a:t>Doktor</a:t>
            </a:r>
            <a:r>
              <a:rPr lang="en-US" sz="1200" dirty="0"/>
              <a:t> </a:t>
            </a:r>
            <a:r>
              <a:rPr lang="en-US" sz="1200" dirty="0" err="1"/>
              <a:t>Ilmu</a:t>
            </a:r>
            <a:r>
              <a:rPr lang="en-US" sz="1200" dirty="0"/>
              <a:t> </a:t>
            </a:r>
            <a:r>
              <a:rPr lang="en-US" sz="1200" dirty="0" err="1"/>
              <a:t>Kedokteran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Kesehatan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memobilisasi</a:t>
            </a:r>
            <a:r>
              <a:rPr lang="en-US" sz="1200" dirty="0"/>
              <a:t>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daya</a:t>
            </a:r>
            <a:r>
              <a:rPr lang="en-US" sz="1200" dirty="0"/>
              <a:t> yang </a:t>
            </a:r>
            <a:r>
              <a:rPr lang="en-US" sz="1200" dirty="0" err="1"/>
              <a:t>dimiliki</a:t>
            </a:r>
            <a:r>
              <a:rPr lang="en-US" sz="1200" dirty="0"/>
              <a:t> </a:t>
            </a: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membiayai</a:t>
            </a:r>
            <a:r>
              <a:rPr lang="en-US" sz="1200" dirty="0"/>
              <a:t> </a:t>
            </a:r>
            <a:r>
              <a:rPr lang="en-US" sz="1200" dirty="0" err="1"/>
              <a:t>kebutuhan</a:t>
            </a:r>
            <a:r>
              <a:rPr lang="en-US" sz="1200" dirty="0"/>
              <a:t> </a:t>
            </a:r>
            <a:r>
              <a:rPr lang="en-US" sz="1200" dirty="0" err="1"/>
              <a:t>sendiri</a:t>
            </a:r>
            <a:r>
              <a:rPr lang="en-US" sz="1200" dirty="0"/>
              <a:t>. Hal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sesuai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program </a:t>
            </a:r>
            <a:r>
              <a:rPr lang="en-US" sz="1200" dirty="0" err="1"/>
              <a:t>studi</a:t>
            </a:r>
            <a:r>
              <a:rPr lang="en-US" sz="1200" dirty="0"/>
              <a:t> yang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mahasiswa</a:t>
            </a:r>
            <a:r>
              <a:rPr lang="en-US" sz="1200" dirty="0"/>
              <a:t> yang </a:t>
            </a:r>
            <a:r>
              <a:rPr lang="en-US" sz="1200" dirty="0" err="1"/>
              <a:t>aktif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mandiri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menyelesaikan</a:t>
            </a:r>
            <a:r>
              <a:rPr lang="en-US" sz="1200" dirty="0"/>
              <a:t> masa </a:t>
            </a:r>
            <a:r>
              <a:rPr lang="en-US" sz="1200" dirty="0" err="1"/>
              <a:t>studinya</a:t>
            </a:r>
            <a:r>
              <a:rPr lang="en-US" sz="1200" dirty="0"/>
              <a:t> </a:t>
            </a:r>
            <a:r>
              <a:rPr lang="en-US" sz="1200" dirty="0" err="1"/>
              <a:t>sesuai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peraturan</a:t>
            </a:r>
            <a:r>
              <a:rPr lang="en-US" sz="1200" dirty="0"/>
              <a:t> yang </a:t>
            </a:r>
            <a:r>
              <a:rPr lang="en-US" sz="1200" dirty="0" err="1"/>
              <a:t>berlaku</a:t>
            </a:r>
            <a:r>
              <a:rPr lang="en-US" sz="1200" dirty="0"/>
              <a:t>.</a:t>
            </a:r>
          </a:p>
          <a:p>
            <a:pPr lvl="0"/>
            <a:r>
              <a:rPr lang="en-US" sz="1200" dirty="0"/>
              <a:t>Ada </a:t>
            </a:r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bagi</a:t>
            </a:r>
            <a:r>
              <a:rPr lang="en-US" sz="1200" dirty="0"/>
              <a:t> </a:t>
            </a:r>
            <a:r>
              <a:rPr lang="en-US" sz="1200" dirty="0" err="1"/>
              <a:t>mahasiswa</a:t>
            </a:r>
            <a:r>
              <a:rPr lang="en-US" sz="1200" dirty="0"/>
              <a:t> S3 </a:t>
            </a:r>
            <a:r>
              <a:rPr lang="en-US" sz="1200" dirty="0" err="1"/>
              <a:t>memperoleh</a:t>
            </a:r>
            <a:r>
              <a:rPr lang="en-US" sz="1200" dirty="0"/>
              <a:t> </a:t>
            </a:r>
            <a:r>
              <a:rPr lang="en-US" sz="1200" dirty="0" err="1"/>
              <a:t>bantuan</a:t>
            </a:r>
            <a:r>
              <a:rPr lang="en-US" sz="1200" dirty="0"/>
              <a:t> </a:t>
            </a:r>
            <a:r>
              <a:rPr lang="en-US" sz="1200" dirty="0" err="1"/>
              <a:t>dana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keterlibatannya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dosen</a:t>
            </a:r>
            <a:r>
              <a:rPr lang="en-US" sz="1200" dirty="0"/>
              <a:t> </a:t>
            </a:r>
            <a:r>
              <a:rPr lang="en-US" sz="1200" dirty="0" err="1"/>
              <a:t>terintegrasi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juga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keikutsertaanya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 </a:t>
            </a:r>
            <a:r>
              <a:rPr lang="en-US" sz="1200" i="1" dirty="0"/>
              <a:t>training</a:t>
            </a:r>
            <a:r>
              <a:rPr lang="en-US" sz="1200" dirty="0"/>
              <a:t> </a:t>
            </a:r>
            <a:r>
              <a:rPr lang="en-US" sz="1200" dirty="0" err="1"/>
              <a:t>jangka</a:t>
            </a:r>
            <a:r>
              <a:rPr lang="en-US" sz="1200" dirty="0"/>
              <a:t> </a:t>
            </a:r>
            <a:r>
              <a:rPr lang="en-US" sz="1200" dirty="0" err="1"/>
              <a:t>pendek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di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di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negeri</a:t>
            </a:r>
            <a:r>
              <a:rPr lang="en-US" sz="1200" dirty="0"/>
              <a:t>.</a:t>
            </a:r>
          </a:p>
          <a:p>
            <a:r>
              <a:rPr lang="en-US" sz="1200" dirty="0" err="1" smtClean="0"/>
              <a:t>Kesadaran</a:t>
            </a:r>
            <a:r>
              <a:rPr lang="en-US" sz="1200" dirty="0" smtClean="0"/>
              <a:t> </a:t>
            </a:r>
            <a:r>
              <a:rPr lang="en-US" sz="1200" dirty="0"/>
              <a:t>yang </a:t>
            </a:r>
            <a:r>
              <a:rPr lang="en-US" sz="1200" dirty="0" err="1"/>
              <a:t>kuat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pengelola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selalu</a:t>
            </a:r>
            <a:r>
              <a:rPr lang="en-US" sz="1200" dirty="0"/>
              <a:t> </a:t>
            </a:r>
            <a:r>
              <a:rPr lang="en-US" sz="1200" dirty="0" err="1"/>
              <a:t>meningkatkan</a:t>
            </a:r>
            <a:r>
              <a:rPr lang="en-US" sz="1200" dirty="0"/>
              <a:t> </a:t>
            </a:r>
            <a:r>
              <a:rPr lang="en-US" sz="1200" dirty="0" err="1"/>
              <a:t>kualitas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kuantitas</a:t>
            </a:r>
            <a:r>
              <a:rPr lang="en-US" sz="1200" dirty="0"/>
              <a:t> </a:t>
            </a:r>
            <a:r>
              <a:rPr lang="en-US" sz="1200" dirty="0" err="1"/>
              <a:t>sarana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prasarana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mempertahankan</a:t>
            </a:r>
            <a:r>
              <a:rPr lang="en-US" sz="1200" dirty="0"/>
              <a:t> </a:t>
            </a:r>
            <a:r>
              <a:rPr lang="en-US" sz="1200" dirty="0" err="1"/>
              <a:t>keunggulan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bidang</a:t>
            </a:r>
            <a:r>
              <a:rPr lang="en-US" sz="1200" dirty="0"/>
              <a:t> </a:t>
            </a:r>
            <a:r>
              <a:rPr lang="en-US" sz="1200" dirty="0" err="1"/>
              <a:t>pendidikan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. Terbuka pula </a:t>
            </a:r>
            <a:r>
              <a:rPr lang="en-US" sz="1200" dirty="0" err="1"/>
              <a:t>kesempatan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menjalin</a:t>
            </a:r>
            <a:r>
              <a:rPr lang="en-US" sz="1200" dirty="0"/>
              <a:t> </a:t>
            </a:r>
            <a:r>
              <a:rPr lang="en-US" sz="1200" dirty="0" err="1"/>
              <a:t>kerja</a:t>
            </a:r>
            <a:r>
              <a:rPr lang="en-US" sz="1200" dirty="0"/>
              <a:t> </a:t>
            </a:r>
            <a:r>
              <a:rPr lang="en-US" sz="1200" dirty="0" err="1"/>
              <a:t>sama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pihak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baik</a:t>
            </a:r>
            <a:r>
              <a:rPr lang="en-US" sz="1200" dirty="0"/>
              <a:t> di </a:t>
            </a:r>
            <a:r>
              <a:rPr lang="en-US" sz="1200" dirty="0" err="1"/>
              <a:t>tingkat</a:t>
            </a:r>
            <a:r>
              <a:rPr lang="en-US" sz="1200" dirty="0"/>
              <a:t> </a:t>
            </a:r>
            <a:r>
              <a:rPr lang="en-US" sz="1200" dirty="0" err="1"/>
              <a:t>nasional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internasional</a:t>
            </a:r>
            <a:r>
              <a:rPr lang="en-US" sz="1200" dirty="0"/>
              <a:t> </a:t>
            </a:r>
            <a:r>
              <a:rPr lang="en-US" sz="1200" dirty="0" err="1"/>
              <a:t>utamanya</a:t>
            </a:r>
            <a:r>
              <a:rPr lang="en-US" sz="1200" dirty="0"/>
              <a:t> di </a:t>
            </a:r>
            <a:r>
              <a:rPr lang="en-US" sz="1200" dirty="0" err="1"/>
              <a:t>bidang</a:t>
            </a:r>
            <a:r>
              <a:rPr lang="en-US" sz="1200" dirty="0"/>
              <a:t> </a:t>
            </a:r>
            <a:r>
              <a:rPr lang="en-US" sz="1200" dirty="0" err="1"/>
              <a:t>pendidikan</a:t>
            </a:r>
            <a:r>
              <a:rPr lang="en-US" sz="1200" dirty="0"/>
              <a:t> </a:t>
            </a:r>
            <a:r>
              <a:rPr lang="en-US" sz="1200" dirty="0" err="1"/>
              <a:t>maupun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terbuka</a:t>
            </a:r>
            <a:r>
              <a:rPr lang="en-US" sz="1200" dirty="0"/>
              <a:t> </a:t>
            </a:r>
            <a:r>
              <a:rPr lang="en-US" sz="1200" dirty="0" err="1"/>
              <a:t>secara</a:t>
            </a:r>
            <a:r>
              <a:rPr lang="en-US" sz="1200" dirty="0"/>
              <a:t> </a:t>
            </a:r>
            <a:r>
              <a:rPr lang="en-US" sz="1200" dirty="0" err="1"/>
              <a:t>luas</a:t>
            </a:r>
            <a:r>
              <a:rPr lang="en-US" sz="1200" dirty="0"/>
              <a:t>, </a:t>
            </a:r>
            <a:r>
              <a:rPr lang="en-US" sz="1200" dirty="0" err="1"/>
              <a:t>termasuk</a:t>
            </a:r>
            <a:r>
              <a:rPr lang="en-US" sz="1200" dirty="0"/>
              <a:t> </a:t>
            </a:r>
            <a:r>
              <a:rPr lang="en-US" sz="1200" dirty="0" err="1"/>
              <a:t>kerjasama</a:t>
            </a:r>
            <a:r>
              <a:rPr lang="en-US" sz="1200" dirty="0"/>
              <a:t> </a:t>
            </a:r>
            <a:r>
              <a:rPr lang="en-US" sz="1200" dirty="0" err="1"/>
              <a:t>pengembangan</a:t>
            </a:r>
            <a:r>
              <a:rPr lang="en-US" sz="1200" dirty="0"/>
              <a:t> </a:t>
            </a:r>
            <a:r>
              <a:rPr lang="en-US" sz="1200" dirty="0" err="1"/>
              <a:t>perpustakaan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jaringan</a:t>
            </a:r>
            <a:r>
              <a:rPr lang="en-US" sz="1200" dirty="0"/>
              <a:t> LAN.</a:t>
            </a:r>
          </a:p>
          <a:p>
            <a:pPr lvl="0"/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mempublikasikan</a:t>
            </a:r>
            <a:r>
              <a:rPr lang="en-US" sz="1200" dirty="0"/>
              <a:t> </a:t>
            </a:r>
            <a:r>
              <a:rPr lang="en-US" sz="1200" dirty="0" err="1"/>
              <a:t>hasil-hasil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jurnal</a:t>
            </a:r>
            <a:r>
              <a:rPr lang="en-US" sz="1200" dirty="0"/>
              <a:t> </a:t>
            </a:r>
            <a:r>
              <a:rPr lang="en-US" sz="1200" dirty="0" err="1"/>
              <a:t>internasional</a:t>
            </a:r>
            <a:r>
              <a:rPr lang="en-US" sz="1200" dirty="0"/>
              <a:t> </a:t>
            </a:r>
            <a:r>
              <a:rPr lang="en-US" sz="1200" dirty="0" err="1"/>
              <a:t>terakreditasi</a:t>
            </a:r>
            <a:r>
              <a:rPr lang="en-US" sz="1200" dirty="0"/>
              <a:t>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menambah</a:t>
            </a:r>
            <a:r>
              <a:rPr lang="en-US" sz="1200" dirty="0"/>
              <a:t> </a:t>
            </a:r>
            <a:r>
              <a:rPr lang="en-US" sz="1200" dirty="0" err="1"/>
              <a:t>kualitas</a:t>
            </a:r>
            <a:r>
              <a:rPr lang="en-US" sz="1200" dirty="0"/>
              <a:t> program </a:t>
            </a:r>
            <a:r>
              <a:rPr lang="en-US" sz="1200" dirty="0" err="1"/>
              <a:t>studi</a:t>
            </a:r>
            <a:r>
              <a:rPr lang="en-US" sz="1200" dirty="0"/>
              <a:t>. </a:t>
            </a:r>
            <a:r>
              <a:rPr lang="en-US" sz="1200" dirty="0" err="1"/>
              <a:t>Publikasi</a:t>
            </a:r>
            <a:r>
              <a:rPr lang="en-US" sz="1200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diharapkan</a:t>
            </a:r>
            <a:r>
              <a:rPr lang="en-US" sz="1200" dirty="0"/>
              <a:t> </a:t>
            </a:r>
            <a:r>
              <a:rPr lang="en-US" sz="1200" dirty="0" err="1"/>
              <a:t>membuka</a:t>
            </a:r>
            <a:r>
              <a:rPr lang="en-US" sz="1200" dirty="0"/>
              <a:t> </a:t>
            </a:r>
            <a:r>
              <a:rPr lang="en-US" sz="1200" dirty="0" err="1"/>
              <a:t>peluang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memanfaatkan</a:t>
            </a:r>
            <a:r>
              <a:rPr lang="en-US" sz="1200" dirty="0"/>
              <a:t> </a:t>
            </a:r>
            <a:r>
              <a:rPr lang="en-US" sz="1200" dirty="0" err="1"/>
              <a:t>hasil-hasil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masyarakat</a:t>
            </a:r>
            <a:endParaRPr lang="en-US" sz="1200" dirty="0"/>
          </a:p>
          <a:p>
            <a:r>
              <a:rPr lang="en-US" sz="1200" dirty="0" err="1"/>
              <a:t>Tersedianya</a:t>
            </a:r>
            <a:r>
              <a:rPr lang="en-US" sz="1200" dirty="0"/>
              <a:t> </a:t>
            </a:r>
            <a:r>
              <a:rPr lang="en-US" sz="1200" dirty="0" err="1"/>
              <a:t>sumber-sumber</a:t>
            </a:r>
            <a:r>
              <a:rPr lang="en-US" sz="1200" dirty="0"/>
              <a:t> </a:t>
            </a:r>
            <a:r>
              <a:rPr lang="en-US" sz="1200" dirty="0" err="1"/>
              <a:t>dana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kompetitif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dana</a:t>
            </a:r>
            <a:r>
              <a:rPr lang="en-US" sz="1200" dirty="0"/>
              <a:t> di </a:t>
            </a:r>
            <a:r>
              <a:rPr lang="en-US" sz="1200" dirty="0" err="1"/>
              <a:t>daerah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pengembangan</a:t>
            </a:r>
            <a:r>
              <a:rPr lang="en-US" sz="1200" dirty="0"/>
              <a:t> </a:t>
            </a:r>
            <a:r>
              <a:rPr lang="en-US" sz="1200" dirty="0" err="1"/>
              <a:t>penelitian</a:t>
            </a:r>
            <a:r>
              <a:rPr lang="en-US" sz="1200" dirty="0"/>
              <a:t> </a:t>
            </a:r>
            <a:r>
              <a:rPr lang="en-US" sz="1200" dirty="0" err="1"/>
              <a:t>ataupun</a:t>
            </a:r>
            <a:r>
              <a:rPr lang="en-US" sz="1200" dirty="0"/>
              <a:t> </a:t>
            </a:r>
            <a:r>
              <a:rPr lang="en-US" sz="1200" dirty="0" err="1"/>
              <a:t>pengabdian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</a:t>
            </a:r>
            <a:r>
              <a:rPr lang="en-US" sz="1200" dirty="0" err="1"/>
              <a:t>masyarakat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: </a:t>
            </a:r>
            <a:r>
              <a:rPr lang="en-US" dirty="0" err="1" smtClean="0"/>
              <a:t>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537859"/>
            <a:ext cx="11234670" cy="4613562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1800" dirty="0" err="1"/>
              <a:t>Meningkatnya</a:t>
            </a:r>
            <a:r>
              <a:rPr lang="en-US" sz="1800" dirty="0"/>
              <a:t> </a:t>
            </a:r>
            <a:r>
              <a:rPr lang="en-US" sz="1800" dirty="0" err="1"/>
              <a:t>peminat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mengikuti</a:t>
            </a:r>
            <a:r>
              <a:rPr lang="en-US" sz="1800" dirty="0"/>
              <a:t> program </a:t>
            </a:r>
            <a:r>
              <a:rPr lang="en-US" sz="1800" dirty="0" err="1"/>
              <a:t>Doktor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program yang </a:t>
            </a:r>
            <a:r>
              <a:rPr lang="en-US" sz="1800" dirty="0" err="1"/>
              <a:t>praktis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jangka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yang </a:t>
            </a:r>
            <a:r>
              <a:rPr lang="en-US" sz="1800" dirty="0" err="1"/>
              <a:t>pendek</a:t>
            </a:r>
            <a:r>
              <a:rPr lang="en-US" sz="1800" dirty="0"/>
              <a:t>. </a:t>
            </a:r>
            <a:r>
              <a:rPr lang="en-US" sz="1800" dirty="0" err="1"/>
              <a:t>Berdampak</a:t>
            </a:r>
            <a:r>
              <a:rPr lang="en-US" sz="1800" dirty="0"/>
              <a:t> </a:t>
            </a:r>
            <a:r>
              <a:rPr lang="en-US" sz="1800" dirty="0" err="1"/>
              <a:t>terlibatnya</a:t>
            </a:r>
            <a:r>
              <a:rPr lang="en-US" sz="1800" dirty="0"/>
              <a:t> </a:t>
            </a:r>
            <a:r>
              <a:rPr lang="en-US" sz="1800" dirty="0" err="1"/>
              <a:t>staf</a:t>
            </a:r>
            <a:r>
              <a:rPr lang="en-US" sz="1800" dirty="0"/>
              <a:t> </a:t>
            </a:r>
            <a:r>
              <a:rPr lang="en-US" sz="1800" dirty="0" err="1"/>
              <a:t>edukatif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dosen</a:t>
            </a:r>
            <a:r>
              <a:rPr lang="en-US" sz="1800" dirty="0"/>
              <a:t> FK UGM yang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syarat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proses </a:t>
            </a:r>
            <a:r>
              <a:rPr lang="en-US" sz="1800" dirty="0" err="1"/>
              <a:t>belajar</a:t>
            </a:r>
            <a:r>
              <a:rPr lang="en-US" sz="1800" dirty="0"/>
              <a:t> </a:t>
            </a:r>
            <a:r>
              <a:rPr lang="en-US" sz="1800" dirty="0" err="1"/>
              <a:t>mengajar</a:t>
            </a:r>
            <a:r>
              <a:rPr lang="en-US" sz="1800" dirty="0"/>
              <a:t>,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pembimbing</a:t>
            </a:r>
            <a:r>
              <a:rPr lang="en-US" sz="1800" dirty="0"/>
              <a:t>, </a:t>
            </a:r>
            <a:r>
              <a:rPr lang="en-US" sz="1800" dirty="0" err="1"/>
              <a:t>konsultan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pengajar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Banyaknya</a:t>
            </a:r>
            <a:r>
              <a:rPr lang="en-US" sz="1800" dirty="0"/>
              <a:t> </a:t>
            </a:r>
            <a:r>
              <a:rPr lang="en-US" sz="1800" dirty="0" err="1"/>
              <a:t>Staf</a:t>
            </a:r>
            <a:r>
              <a:rPr lang="en-US" sz="1800" dirty="0"/>
              <a:t> </a:t>
            </a:r>
            <a:r>
              <a:rPr lang="en-US" sz="1800" dirty="0" err="1"/>
              <a:t>Dosen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Program </a:t>
            </a:r>
            <a:r>
              <a:rPr lang="en-US" sz="1800" dirty="0" err="1"/>
              <a:t>Doktor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Kedokteran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FK UGM yang </a:t>
            </a:r>
            <a:r>
              <a:rPr lang="en-US" sz="1800" dirty="0" err="1"/>
              <a:t>diminta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mengajar</a:t>
            </a:r>
            <a:r>
              <a:rPr lang="en-US" sz="1800" dirty="0"/>
              <a:t> Program </a:t>
            </a:r>
            <a:r>
              <a:rPr lang="en-US" sz="1800" dirty="0" err="1"/>
              <a:t>Doktor</a:t>
            </a:r>
            <a:r>
              <a:rPr lang="en-US" sz="1800" dirty="0"/>
              <a:t> di </a:t>
            </a:r>
            <a:r>
              <a:rPr lang="en-US" sz="1800" dirty="0" err="1"/>
              <a:t>luar</a:t>
            </a:r>
            <a:r>
              <a:rPr lang="en-US" sz="1800" dirty="0"/>
              <a:t> UGM </a:t>
            </a:r>
            <a:r>
              <a:rPr lang="en-US" sz="1800" dirty="0" err="1"/>
              <a:t>ataupun</a:t>
            </a:r>
            <a:r>
              <a:rPr lang="en-US" sz="1800" dirty="0"/>
              <a:t> </a:t>
            </a:r>
            <a:r>
              <a:rPr lang="en-US" sz="1800" dirty="0" err="1"/>
              <a:t>diminta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menduduki</a:t>
            </a:r>
            <a:r>
              <a:rPr lang="en-US" sz="1800" dirty="0"/>
              <a:t> </a:t>
            </a:r>
            <a:r>
              <a:rPr lang="en-US" sz="1800" dirty="0" err="1"/>
              <a:t>jabatan</a:t>
            </a:r>
            <a:r>
              <a:rPr lang="en-US" sz="1800" dirty="0"/>
              <a:t> </a:t>
            </a:r>
            <a:r>
              <a:rPr lang="en-US" sz="1800" dirty="0" err="1"/>
              <a:t>struktural</a:t>
            </a:r>
            <a:r>
              <a:rPr lang="en-US" sz="1800" dirty="0"/>
              <a:t> di </a:t>
            </a:r>
            <a:r>
              <a:rPr lang="en-US" sz="1800" dirty="0" err="1"/>
              <a:t>instansi</a:t>
            </a:r>
            <a:r>
              <a:rPr lang="en-US" sz="1800" dirty="0"/>
              <a:t> lain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bekerja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Program </a:t>
            </a:r>
            <a:r>
              <a:rPr lang="en-US" sz="1800" dirty="0" err="1"/>
              <a:t>Doktor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Kedokteran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optimal</a:t>
            </a:r>
          </a:p>
          <a:p>
            <a:pPr lvl="0"/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berkembangnya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teknologi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meningkatnya</a:t>
            </a:r>
            <a:r>
              <a:rPr lang="en-US" sz="1800" dirty="0"/>
              <a:t> </a:t>
            </a:r>
            <a:r>
              <a:rPr lang="en-US" sz="1800" dirty="0" err="1"/>
              <a:t>intensitas</a:t>
            </a:r>
            <a:r>
              <a:rPr lang="en-US" sz="1800" dirty="0"/>
              <a:t> </a:t>
            </a:r>
            <a:r>
              <a:rPr lang="en-US" sz="1800" dirty="0" err="1"/>
              <a:t>persaingan</a:t>
            </a:r>
            <a:r>
              <a:rPr lang="en-US" sz="1800" dirty="0"/>
              <a:t> </a:t>
            </a:r>
            <a:r>
              <a:rPr lang="en-US" sz="1800" dirty="0" err="1"/>
              <a:t>mutu</a:t>
            </a:r>
            <a:r>
              <a:rPr lang="en-US" sz="1800" dirty="0"/>
              <a:t> </a:t>
            </a:r>
            <a:r>
              <a:rPr lang="en-US" sz="1800" dirty="0" err="1"/>
              <a:t>lulusan</a:t>
            </a:r>
            <a:r>
              <a:rPr lang="en-US" sz="1800" dirty="0"/>
              <a:t> di </a:t>
            </a:r>
            <a:r>
              <a:rPr lang="en-US" sz="1800" dirty="0" err="1"/>
              <a:t>dunia</a:t>
            </a:r>
            <a:r>
              <a:rPr lang="en-US" sz="1800" dirty="0"/>
              <a:t> </a:t>
            </a:r>
            <a:r>
              <a:rPr lang="en-US" sz="1800" dirty="0" err="1"/>
              <a:t>kerja</a:t>
            </a:r>
            <a:r>
              <a:rPr lang="en-US" sz="1800" dirty="0"/>
              <a:t> </a:t>
            </a:r>
            <a:r>
              <a:rPr lang="en-US" sz="1800" dirty="0" err="1"/>
              <a:t>menuntut</a:t>
            </a:r>
            <a:r>
              <a:rPr lang="en-US" sz="1800" dirty="0"/>
              <a:t> program </a:t>
            </a:r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mempertahankan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/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</a:t>
            </a:r>
            <a:r>
              <a:rPr lang="en-US" sz="1800" dirty="0" err="1"/>
              <a:t>kualitas</a:t>
            </a:r>
            <a:r>
              <a:rPr lang="en-US" sz="1800" dirty="0"/>
              <a:t> </a:t>
            </a:r>
            <a:r>
              <a:rPr lang="en-US" sz="1800" dirty="0" err="1"/>
              <a:t>lulusan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luarannya</a:t>
            </a:r>
            <a:r>
              <a:rPr lang="en-US" sz="1800" dirty="0"/>
              <a:t>, </a:t>
            </a:r>
            <a:r>
              <a:rPr lang="en-US" sz="1800" dirty="0" err="1"/>
              <a:t>dikhawatirkan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persaingan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sehat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berkembangnya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teknologi</a:t>
            </a:r>
            <a:r>
              <a:rPr lang="en-US" sz="1800" dirty="0"/>
              <a:t>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mahasiswa</a:t>
            </a:r>
            <a:r>
              <a:rPr lang="en-US" sz="1800" dirty="0"/>
              <a:t>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dosen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menggali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aktif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di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nasional</a:t>
            </a:r>
            <a:r>
              <a:rPr lang="en-US" sz="1800" dirty="0"/>
              <a:t>, </a:t>
            </a:r>
            <a:r>
              <a:rPr lang="en-US" sz="1800" dirty="0" err="1"/>
              <a:t>maupaun</a:t>
            </a:r>
            <a:r>
              <a:rPr lang="en-US" sz="1800" dirty="0"/>
              <a:t> </a:t>
            </a:r>
            <a:r>
              <a:rPr lang="en-US" sz="1800" dirty="0" err="1"/>
              <a:t>internasional</a:t>
            </a:r>
            <a:r>
              <a:rPr lang="en-US" sz="1800" dirty="0"/>
              <a:t>,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kemungkinan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disertasi</a:t>
            </a:r>
            <a:r>
              <a:rPr lang="en-US" sz="1800" dirty="0"/>
              <a:t> </a:t>
            </a:r>
            <a:r>
              <a:rPr lang="en-US" sz="1800" dirty="0" err="1"/>
              <a:t>mahasiswa</a:t>
            </a:r>
            <a:r>
              <a:rPr lang="en-US" sz="1800" dirty="0"/>
              <a:t> </a:t>
            </a:r>
            <a:r>
              <a:rPr lang="en-US" sz="1800" dirty="0" err="1"/>
              <a:t>tumpang</a:t>
            </a:r>
            <a:r>
              <a:rPr lang="en-US" sz="1800" dirty="0"/>
              <a:t> </a:t>
            </a:r>
            <a:r>
              <a:rPr lang="en-US" sz="1800" dirty="0" err="1"/>
              <a:t>tindih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bahkan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jadi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ulangan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lain.</a:t>
            </a:r>
          </a:p>
          <a:p>
            <a:pPr lvl="0"/>
            <a:r>
              <a:rPr lang="en-US" sz="1800" dirty="0"/>
              <a:t>Tingkat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dana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kompetitif</a:t>
            </a:r>
            <a:r>
              <a:rPr lang="en-US" sz="1800" dirty="0"/>
              <a:t> yang </a:t>
            </a:r>
            <a:r>
              <a:rPr lang="en-US" sz="1800" dirty="0" err="1"/>
              <a:t>makin</a:t>
            </a:r>
            <a:r>
              <a:rPr lang="en-US" sz="1800" dirty="0"/>
              <a:t> </a:t>
            </a:r>
            <a:r>
              <a:rPr lang="en-US" sz="1800" dirty="0" err="1"/>
              <a:t>ketat</a:t>
            </a:r>
            <a:endParaRPr lang="en-US" sz="1800" dirty="0"/>
          </a:p>
          <a:p>
            <a:pPr lvl="0"/>
            <a:r>
              <a:rPr lang="en-US" sz="1800" dirty="0" err="1"/>
              <a:t>Persyaratan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artikel</a:t>
            </a:r>
            <a:r>
              <a:rPr lang="en-US" sz="1800" dirty="0"/>
              <a:t> </a:t>
            </a:r>
            <a:r>
              <a:rPr lang="en-US" sz="1800" dirty="0" err="1"/>
              <a:t>ilmiah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internasional</a:t>
            </a:r>
            <a:r>
              <a:rPr lang="en-US" sz="1800" dirty="0"/>
              <a:t> yang </a:t>
            </a:r>
            <a:r>
              <a:rPr lang="en-US" sz="1800" dirty="0" err="1"/>
              <a:t>ketat</a:t>
            </a:r>
            <a:r>
              <a:rPr lang="en-US" sz="1800" dirty="0"/>
              <a:t>.</a:t>
            </a:r>
          </a:p>
          <a:p>
            <a:r>
              <a:rPr lang="en-US" sz="1800" dirty="0"/>
              <a:t>Di masa </a:t>
            </a:r>
            <a:r>
              <a:rPr lang="en-US" sz="1800" dirty="0" err="1"/>
              <a:t>depan</a:t>
            </a:r>
            <a:r>
              <a:rPr lang="en-US" sz="1800" dirty="0"/>
              <a:t>,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/>
              <a:t>pemeliharaan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operasional</a:t>
            </a:r>
            <a:r>
              <a:rPr lang="en-US" sz="1800" dirty="0"/>
              <a:t> </a:t>
            </a:r>
            <a:r>
              <a:rPr lang="en-US" sz="1800" dirty="0" err="1"/>
              <a:t>sarana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prasarana</a:t>
            </a:r>
            <a:r>
              <a:rPr lang="en-US" sz="1800" dirty="0"/>
              <a:t> </a:t>
            </a:r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17251</TotalTime>
  <Words>1352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PC07</cp:lastModifiedBy>
  <cp:revision>150</cp:revision>
  <cp:lastPrinted>2017-12-11T03:27:09Z</cp:lastPrinted>
  <dcterms:created xsi:type="dcterms:W3CDTF">2016-10-06T12:46:54Z</dcterms:created>
  <dcterms:modified xsi:type="dcterms:W3CDTF">2017-12-11T03:33:59Z</dcterms:modified>
</cp:coreProperties>
</file>