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12"/>
  </p:notesMasterIdLst>
  <p:sldIdLst>
    <p:sldId id="257" r:id="rId3"/>
    <p:sldId id="398" r:id="rId4"/>
    <p:sldId id="405" r:id="rId5"/>
    <p:sldId id="399" r:id="rId6"/>
    <p:sldId id="400" r:id="rId7"/>
    <p:sldId id="401" r:id="rId8"/>
    <p:sldId id="402" r:id="rId9"/>
    <p:sldId id="403" r:id="rId10"/>
    <p:sldId id="40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04" autoAdjust="0"/>
    <p:restoredTop sz="94660"/>
  </p:normalViewPr>
  <p:slideViewPr>
    <p:cSldViewPr snapToGrid="0">
      <p:cViewPr>
        <p:scale>
          <a:sx n="75" d="100"/>
          <a:sy n="75" d="100"/>
        </p:scale>
        <p:origin x="776" y="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12/12/17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12/12/17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12/12/17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12/12/17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12/12/17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12/12/17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12/12/17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12/12/17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12/12/17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12/12/17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12/12/17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12/12/17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 err="1" smtClean="0"/>
              <a:t>Pusat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Kajian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Bioetika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dan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Humaniora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Kesehatan</a:t>
            </a:r>
            <a:endParaRPr lang="en-US" sz="5400" b="1" dirty="0" smtClean="0"/>
          </a:p>
          <a:p>
            <a:pPr algn="r"/>
            <a:r>
              <a:rPr lang="en-US" sz="2800" b="1" i="1" dirty="0" smtClean="0"/>
              <a:t>(Center for Bioethics and Medical Humanities)</a:t>
            </a:r>
          </a:p>
          <a:p>
            <a:pPr algn="r"/>
            <a:endParaRPr lang="en-US" sz="3200" dirty="0">
              <a:cs typeface="Arial" pitchFamily="34" charset="0"/>
            </a:endParaRPr>
          </a:p>
          <a:p>
            <a:pPr algn="r"/>
            <a:r>
              <a:rPr lang="en-US" sz="3200" dirty="0" smtClean="0">
                <a:cs typeface="Arial" pitchFamily="34" charset="0"/>
              </a:rPr>
              <a:t>Bab I. </a:t>
            </a:r>
            <a:r>
              <a:rPr lang="en-US" sz="3200" dirty="0" err="1" smtClean="0">
                <a:cs typeface="Arial" pitchFamily="34" charset="0"/>
              </a:rPr>
              <a:t>Kebijakan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Umum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1.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 smtClean="0"/>
              <a:t>Umum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fi-FI" dirty="0"/>
              <a:t>Pendahuluan</a:t>
            </a:r>
          </a:p>
          <a:p>
            <a:r>
              <a:rPr lang="fi-FI" b="1" dirty="0"/>
              <a:t>Nilai-nilai dasar</a:t>
            </a:r>
          </a:p>
          <a:p>
            <a:r>
              <a:rPr lang="fi-FI" b="1" dirty="0"/>
              <a:t>Visi </a:t>
            </a:r>
          </a:p>
          <a:p>
            <a:r>
              <a:rPr lang="fi-FI" b="1" dirty="0"/>
              <a:t>Misi</a:t>
            </a:r>
          </a:p>
          <a:p>
            <a:r>
              <a:rPr lang="fi-FI" b="1" dirty="0"/>
              <a:t>Komitmen</a:t>
            </a:r>
          </a:p>
          <a:p>
            <a:r>
              <a:rPr lang="fi-FI" b="1" dirty="0"/>
              <a:t>Tujuan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41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Pendahuluan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err="1" smtClean="0"/>
              <a:t>Bioetika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Humaniora</a:t>
            </a:r>
            <a:r>
              <a:rPr lang="en-US" sz="3200" dirty="0" smtClean="0"/>
              <a:t> </a:t>
            </a:r>
            <a:r>
              <a:rPr lang="en-US" sz="3200" dirty="0" err="1" smtClean="0"/>
              <a:t>telah</a:t>
            </a:r>
            <a:r>
              <a:rPr lang="en-US" sz="3200" dirty="0" smtClean="0"/>
              <a:t> </a:t>
            </a:r>
            <a:r>
              <a:rPr lang="en-US" sz="3200" dirty="0" err="1" smtClean="0"/>
              <a:t>diakui</a:t>
            </a:r>
            <a:r>
              <a:rPr lang="en-US" sz="3200" dirty="0" smtClean="0"/>
              <a:t> </a:t>
            </a:r>
            <a:r>
              <a:rPr lang="en-US" sz="3200" dirty="0" err="1" smtClean="0"/>
              <a:t>sebagai</a:t>
            </a:r>
            <a:r>
              <a:rPr lang="en-US" sz="3200" dirty="0" smtClean="0"/>
              <a:t> </a:t>
            </a:r>
            <a:r>
              <a:rPr lang="en-US" sz="3200" dirty="0" err="1" smtClean="0"/>
              <a:t>bagian</a:t>
            </a:r>
            <a:r>
              <a:rPr lang="en-US" sz="3200" dirty="0" smtClean="0"/>
              <a:t> integral </a:t>
            </a:r>
            <a:r>
              <a:rPr lang="en-US" sz="3200" dirty="0" err="1" smtClean="0"/>
              <a:t>dari</a:t>
            </a:r>
            <a:r>
              <a:rPr lang="en-US" sz="3200" dirty="0" smtClean="0"/>
              <a:t> </a:t>
            </a:r>
            <a:r>
              <a:rPr lang="en-US" sz="3200" dirty="0" err="1" smtClean="0"/>
              <a:t>ilmu</a:t>
            </a:r>
            <a:r>
              <a:rPr lang="en-US" sz="3200" dirty="0" smtClean="0"/>
              <a:t> </a:t>
            </a:r>
            <a:r>
              <a:rPr lang="en-US" sz="3200" dirty="0" err="1" smtClean="0"/>
              <a:t>kedokteran</a:t>
            </a:r>
            <a:r>
              <a:rPr lang="en-US" sz="3200" dirty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bukan</a:t>
            </a:r>
            <a:r>
              <a:rPr lang="en-US" sz="3200" dirty="0" smtClean="0"/>
              <a:t> </a:t>
            </a:r>
            <a:r>
              <a:rPr lang="en-US" sz="3200" dirty="0" err="1" smtClean="0"/>
              <a:t>sebagai</a:t>
            </a:r>
            <a:r>
              <a:rPr lang="en-US" sz="3200" dirty="0" smtClean="0"/>
              <a:t> </a:t>
            </a:r>
            <a:r>
              <a:rPr lang="en-US" sz="3200" dirty="0" err="1" smtClean="0"/>
              <a:t>pelengkap</a:t>
            </a:r>
            <a:r>
              <a:rPr lang="en-US" sz="3200" dirty="0" smtClean="0"/>
              <a:t> </a:t>
            </a:r>
            <a:r>
              <a:rPr lang="en-US" sz="3200" dirty="0" err="1" smtClean="0"/>
              <a:t>atau</a:t>
            </a:r>
            <a:r>
              <a:rPr lang="en-US" sz="3200" dirty="0" smtClean="0"/>
              <a:t> </a:t>
            </a:r>
            <a:r>
              <a:rPr lang="en-US" sz="3200" dirty="0" err="1" smtClean="0"/>
              <a:t>penunjang</a:t>
            </a:r>
            <a:r>
              <a:rPr lang="en-US" sz="3200" dirty="0" smtClean="0"/>
              <a:t> </a:t>
            </a:r>
            <a:r>
              <a:rPr lang="en-US" sz="3200" dirty="0" err="1" smtClean="0"/>
              <a:t>saja</a:t>
            </a:r>
            <a:endParaRPr lang="en-US" sz="3200" dirty="0" smtClean="0"/>
          </a:p>
          <a:p>
            <a:r>
              <a:rPr lang="en-US" sz="3200" dirty="0" err="1" smtClean="0"/>
              <a:t>Bioetika</a:t>
            </a:r>
            <a:r>
              <a:rPr lang="en-US" sz="3200" dirty="0" smtClean="0"/>
              <a:t> </a:t>
            </a:r>
            <a:r>
              <a:rPr lang="en-US" sz="3200" dirty="0" err="1" smtClean="0"/>
              <a:t>berkembang</a:t>
            </a:r>
            <a:r>
              <a:rPr lang="en-US" sz="3200" dirty="0" smtClean="0"/>
              <a:t> </a:t>
            </a:r>
            <a:r>
              <a:rPr lang="en-US" sz="3200" dirty="0" err="1" smtClean="0"/>
              <a:t>sejalan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perkembangan</a:t>
            </a:r>
            <a:r>
              <a:rPr lang="en-US" sz="3200" dirty="0" smtClean="0"/>
              <a:t> </a:t>
            </a:r>
            <a:r>
              <a:rPr lang="en-US" sz="3200" dirty="0" err="1" smtClean="0"/>
              <a:t>ilmu</a:t>
            </a:r>
            <a:r>
              <a:rPr lang="en-US" sz="3200" dirty="0" smtClean="0"/>
              <a:t>, </a:t>
            </a:r>
            <a:r>
              <a:rPr lang="en-US" sz="3200" dirty="0" err="1" smtClean="0"/>
              <a:t>teknologi</a:t>
            </a:r>
            <a:r>
              <a:rPr lang="en-US" sz="3200" dirty="0" smtClean="0"/>
              <a:t>,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nilai-nilai</a:t>
            </a:r>
            <a:r>
              <a:rPr lang="en-US" sz="3200" dirty="0" smtClean="0"/>
              <a:t> </a:t>
            </a:r>
            <a:r>
              <a:rPr lang="en-US" sz="3200" dirty="0" err="1" smtClean="0"/>
              <a:t>masyarakat</a:t>
            </a:r>
            <a:r>
              <a:rPr lang="en-US" sz="3200" dirty="0" smtClean="0"/>
              <a:t>.</a:t>
            </a:r>
          </a:p>
          <a:p>
            <a:r>
              <a:rPr lang="en-US" sz="3200" dirty="0" err="1" smtClean="0"/>
              <a:t>Bioetika</a:t>
            </a:r>
            <a:r>
              <a:rPr lang="en-US" sz="3200" dirty="0" smtClean="0"/>
              <a:t> </a:t>
            </a:r>
            <a:r>
              <a:rPr lang="en-US" sz="3200" dirty="0" err="1" smtClean="0"/>
              <a:t>berperan</a:t>
            </a:r>
            <a:r>
              <a:rPr lang="en-US" sz="3200" dirty="0" smtClean="0"/>
              <a:t>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memberikan</a:t>
            </a:r>
            <a:r>
              <a:rPr lang="en-US" sz="3200" dirty="0" smtClean="0"/>
              <a:t> </a:t>
            </a:r>
            <a:r>
              <a:rPr lang="en-US" sz="3200" dirty="0" err="1" smtClean="0"/>
              <a:t>pertimbangan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argumentasi</a:t>
            </a:r>
            <a:r>
              <a:rPr lang="en-US" sz="3200" dirty="0" smtClean="0"/>
              <a:t> moral </a:t>
            </a:r>
            <a:r>
              <a:rPr lang="en-US" sz="3200" dirty="0" err="1" smtClean="0"/>
              <a:t>terhadap</a:t>
            </a:r>
            <a:r>
              <a:rPr lang="en-US" sz="3200" dirty="0" smtClean="0"/>
              <a:t> </a:t>
            </a:r>
            <a:r>
              <a:rPr lang="en-US" sz="3200" dirty="0" err="1" smtClean="0"/>
              <a:t>keputusan-keputusan</a:t>
            </a:r>
            <a:r>
              <a:rPr lang="en-US" sz="3200" dirty="0" smtClean="0"/>
              <a:t> yang </a:t>
            </a:r>
            <a:r>
              <a:rPr lang="en-US" sz="3200" dirty="0" err="1" smtClean="0"/>
              <a:t>harus</a:t>
            </a:r>
            <a:r>
              <a:rPr lang="en-US" sz="3200" dirty="0" smtClean="0"/>
              <a:t> </a:t>
            </a:r>
            <a:r>
              <a:rPr lang="en-US" sz="3200" dirty="0" err="1" smtClean="0"/>
              <a:t>diambil</a:t>
            </a:r>
            <a:r>
              <a:rPr lang="en-US" sz="3200" dirty="0" smtClean="0"/>
              <a:t> </a:t>
            </a:r>
            <a:r>
              <a:rPr lang="en-US" sz="3200" dirty="0" err="1" smtClean="0"/>
              <a:t>oleh</a:t>
            </a:r>
            <a:r>
              <a:rPr lang="en-US" sz="3200" dirty="0" smtClean="0"/>
              <a:t> </a:t>
            </a:r>
            <a:r>
              <a:rPr lang="en-US" sz="3200" dirty="0" err="1" smtClean="0"/>
              <a:t>seorang</a:t>
            </a:r>
            <a:r>
              <a:rPr lang="en-US" sz="3200" dirty="0" smtClean="0"/>
              <a:t> </a:t>
            </a:r>
            <a:r>
              <a:rPr lang="en-US" sz="3200" dirty="0" err="1" smtClean="0"/>
              <a:t>profesional</a:t>
            </a:r>
            <a:r>
              <a:rPr lang="en-US" sz="3200" dirty="0" smtClean="0"/>
              <a:t> </a:t>
            </a:r>
            <a:r>
              <a:rPr lang="en-US" sz="3200" dirty="0" err="1" smtClean="0"/>
              <a:t>tenaga</a:t>
            </a:r>
            <a:r>
              <a:rPr lang="en-US" sz="3200" dirty="0" smtClean="0"/>
              <a:t> </a:t>
            </a:r>
            <a:r>
              <a:rPr lang="en-US" sz="3200" dirty="0" err="1" smtClean="0"/>
              <a:t>kesehatan</a:t>
            </a:r>
            <a:r>
              <a:rPr lang="en-US" sz="3200" dirty="0" smtClean="0"/>
              <a:t>, </a:t>
            </a:r>
            <a:r>
              <a:rPr lang="en-US" sz="3200" dirty="0" err="1" smtClean="0"/>
              <a:t>baik</a:t>
            </a:r>
            <a:r>
              <a:rPr lang="en-US" sz="3200" dirty="0" smtClean="0"/>
              <a:t>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pelayanan</a:t>
            </a:r>
            <a:r>
              <a:rPr lang="en-US" sz="3200" dirty="0" smtClean="0"/>
              <a:t>, </a:t>
            </a:r>
            <a:r>
              <a:rPr lang="en-US" sz="3200" dirty="0" err="1" smtClean="0"/>
              <a:t>penelitian</a:t>
            </a:r>
            <a:r>
              <a:rPr lang="en-US" sz="3200" dirty="0" smtClean="0"/>
              <a:t>, </a:t>
            </a:r>
            <a:r>
              <a:rPr lang="en-US" sz="3200" dirty="0" err="1" smtClean="0"/>
              <a:t>maupun</a:t>
            </a:r>
            <a:r>
              <a:rPr lang="en-US" sz="3200" dirty="0" smtClean="0"/>
              <a:t> </a:t>
            </a:r>
            <a:r>
              <a:rPr lang="en-US" sz="3200" dirty="0" err="1" smtClean="0"/>
              <a:t>pendidikan</a:t>
            </a:r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65849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 smtClean="0"/>
              <a:t>Humanity</a:t>
            </a:r>
          </a:p>
          <a:p>
            <a:r>
              <a:rPr lang="en-US" dirty="0"/>
              <a:t>Transdisciplinary</a:t>
            </a:r>
          </a:p>
          <a:p>
            <a:r>
              <a:rPr lang="en-US" dirty="0" smtClean="0"/>
              <a:t>Professionalism</a:t>
            </a:r>
          </a:p>
          <a:p>
            <a:r>
              <a:rPr lang="en-US" dirty="0" smtClean="0"/>
              <a:t>Pride in modesty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332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17536"/>
            <a:ext cx="10363200" cy="1470025"/>
          </a:xfrm>
        </p:spPr>
        <p:txBody>
          <a:bodyPr/>
          <a:lstStyle/>
          <a:p>
            <a:r>
              <a:rPr lang="en-US" dirty="0" err="1" smtClean="0"/>
              <a:t>Visi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792" y="1983346"/>
            <a:ext cx="11178862" cy="4095481"/>
          </a:xfrm>
          <a:solidFill>
            <a:schemeClr val="bg1"/>
          </a:solidFill>
        </p:spPr>
        <p:txBody>
          <a:bodyPr/>
          <a:lstStyle/>
          <a:p>
            <a:pPr marL="465138" lvl="1" indent="-7938"/>
            <a:r>
              <a:rPr lang="en-US" dirty="0">
                <a:solidFill>
                  <a:schemeClr val="tx1"/>
                </a:solidFill>
              </a:rPr>
              <a:t>To improve bioethics and medical humanities education, research, and service in order to create highly qualified moral and humane </a:t>
            </a:r>
            <a:r>
              <a:rPr lang="en-US" dirty="0" smtClean="0">
                <a:solidFill>
                  <a:schemeClr val="tx1"/>
                </a:solidFill>
              </a:rPr>
              <a:t>practitioners </a:t>
            </a:r>
          </a:p>
        </p:txBody>
      </p:sp>
    </p:spTree>
    <p:extLst>
      <p:ext uri="{BB962C8B-B14F-4D97-AF65-F5344CB8AC3E}">
        <p14:creationId xmlns:p14="http://schemas.microsoft.com/office/powerpoint/2010/main" val="475792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7232"/>
            <a:ext cx="10363200" cy="1470025"/>
          </a:xfrm>
        </p:spPr>
        <p:txBody>
          <a:bodyPr/>
          <a:lstStyle/>
          <a:p>
            <a:r>
              <a:rPr lang="en-US" dirty="0" err="1" smtClean="0"/>
              <a:t>Misi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517" y="1707257"/>
            <a:ext cx="11165983" cy="4770816"/>
          </a:xfrm>
          <a:solidFill>
            <a:schemeClr val="bg1"/>
          </a:solidFill>
        </p:spPr>
        <p:txBody>
          <a:bodyPr/>
          <a:lstStyle/>
          <a:p>
            <a:pPr marL="971550" lvl="1" indent="-51435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Education </a:t>
            </a:r>
            <a:r>
              <a:rPr lang="en-US" dirty="0" smtClean="0">
                <a:solidFill>
                  <a:schemeClr val="tx1"/>
                </a:solidFill>
              </a:rPr>
              <a:t>(formulate educational system for all level of medical and health professionals)</a:t>
            </a:r>
            <a:endParaRPr lang="en-US" dirty="0">
              <a:solidFill>
                <a:schemeClr val="tx1"/>
              </a:solidFill>
            </a:endParaRPr>
          </a:p>
          <a:p>
            <a:pPr marL="971550" lvl="1" indent="-51435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Research (establish local, regional, and international research on related issues)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Service (training </a:t>
            </a:r>
            <a:r>
              <a:rPr lang="en-US" dirty="0" smtClean="0">
                <a:solidFill>
                  <a:schemeClr val="tx1"/>
                </a:solidFill>
              </a:rPr>
              <a:t>practicing professionals </a:t>
            </a:r>
            <a:r>
              <a:rPr lang="en-US" dirty="0">
                <a:solidFill>
                  <a:schemeClr val="tx1"/>
                </a:solidFill>
              </a:rPr>
              <a:t>and community in related issues)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831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Komitmen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41" y="1143000"/>
            <a:ext cx="11732653" cy="4983163"/>
          </a:xfrm>
          <a:solidFill>
            <a:schemeClr val="bg1"/>
          </a:solidFill>
        </p:spPr>
        <p:txBody>
          <a:bodyPr/>
          <a:lstStyle/>
          <a:p>
            <a:r>
              <a:rPr lang="en-US" sz="2800" dirty="0" err="1" smtClean="0"/>
              <a:t>Pusat</a:t>
            </a:r>
            <a:r>
              <a:rPr lang="en-US" sz="2800" dirty="0" smtClean="0"/>
              <a:t> </a:t>
            </a:r>
            <a:r>
              <a:rPr lang="en-US" sz="2800" dirty="0" err="1" smtClean="0"/>
              <a:t>Kajian</a:t>
            </a:r>
            <a:r>
              <a:rPr lang="en-US" sz="2800" dirty="0" smtClean="0"/>
              <a:t> </a:t>
            </a:r>
            <a:r>
              <a:rPr lang="en-US" sz="2800" dirty="0" err="1" smtClean="0"/>
              <a:t>Bioetika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Humaniora</a:t>
            </a:r>
            <a:r>
              <a:rPr lang="en-US" sz="2800" dirty="0" smtClean="0"/>
              <a:t> </a:t>
            </a:r>
            <a:r>
              <a:rPr lang="en-US" sz="2800" dirty="0" err="1" smtClean="0"/>
              <a:t>berkomitmen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:</a:t>
            </a:r>
          </a:p>
          <a:p>
            <a:pPr lvl="1"/>
            <a:r>
              <a:rPr lang="en-US" sz="2400" dirty="0" err="1" smtClean="0"/>
              <a:t>Menjalankan</a:t>
            </a:r>
            <a:r>
              <a:rPr lang="en-US" sz="2400" dirty="0" smtClean="0"/>
              <a:t> </a:t>
            </a:r>
            <a:r>
              <a:rPr lang="en-US" sz="2400" dirty="0" err="1" smtClean="0"/>
              <a:t>seluruh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kegiatannya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landasan</a:t>
            </a:r>
            <a:r>
              <a:rPr lang="en-US" sz="2400" dirty="0" smtClean="0"/>
              <a:t> </a:t>
            </a:r>
            <a:r>
              <a:rPr lang="en-US" sz="2400" dirty="0" err="1" smtClean="0"/>
              <a:t>keilmuan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jelas</a:t>
            </a:r>
            <a:r>
              <a:rPr lang="en-US" sz="2400" dirty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dipertanggungjawabkan</a:t>
            </a:r>
            <a:endParaRPr lang="en-US" sz="2400" dirty="0" smtClean="0"/>
          </a:p>
          <a:p>
            <a:pPr lvl="1"/>
            <a:r>
              <a:rPr lang="en-US" sz="2400" dirty="0" err="1" smtClean="0"/>
              <a:t>Melakukan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banyak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bermanfaat</a:t>
            </a:r>
            <a:r>
              <a:rPr lang="en-US" sz="2400" dirty="0" smtClean="0"/>
              <a:t> </a:t>
            </a:r>
            <a:r>
              <a:rPr lang="en-US" sz="2400" dirty="0" err="1" smtClean="0"/>
              <a:t>bagi</a:t>
            </a:r>
            <a:r>
              <a:rPr lang="en-US" sz="2400" dirty="0" smtClean="0"/>
              <a:t> </a:t>
            </a:r>
            <a:r>
              <a:rPr lang="en-US" sz="2400" dirty="0" err="1" smtClean="0"/>
              <a:t>pengembangan</a:t>
            </a:r>
            <a:r>
              <a:rPr lang="en-US" sz="2400" dirty="0" smtClean="0"/>
              <a:t> </a:t>
            </a:r>
            <a:r>
              <a:rPr lang="en-US" sz="2400" dirty="0" err="1" smtClean="0"/>
              <a:t>ilmu</a:t>
            </a:r>
            <a:r>
              <a:rPr lang="en-US" sz="2400" dirty="0" smtClean="0"/>
              <a:t> </a:t>
            </a:r>
            <a:r>
              <a:rPr lang="en-US" sz="2400" dirty="0" err="1" smtClean="0"/>
              <a:t>bioetika</a:t>
            </a:r>
            <a:r>
              <a:rPr lang="en-US" sz="2400" dirty="0" smtClean="0"/>
              <a:t>, </a:t>
            </a:r>
            <a:r>
              <a:rPr lang="en-US" sz="2400" dirty="0" err="1" smtClean="0"/>
              <a:t>profesi</a:t>
            </a:r>
            <a:r>
              <a:rPr lang="en-US" sz="2400" dirty="0" smtClean="0"/>
              <a:t> </a:t>
            </a:r>
            <a:r>
              <a:rPr lang="en-US" sz="2400" dirty="0" err="1" smtClean="0"/>
              <a:t>kesehatan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</a:t>
            </a:r>
            <a:r>
              <a:rPr lang="en-US" sz="2400" dirty="0" err="1" smtClean="0"/>
              <a:t>luas</a:t>
            </a:r>
            <a:endParaRPr lang="en-US" sz="2400" dirty="0" smtClean="0"/>
          </a:p>
          <a:p>
            <a:pPr lvl="1"/>
            <a:r>
              <a:rPr lang="en-US" sz="2400" dirty="0" err="1" smtClean="0"/>
              <a:t>Meningkatkan</a:t>
            </a:r>
            <a:r>
              <a:rPr lang="en-US" sz="2400" dirty="0"/>
              <a:t>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</a:t>
            </a:r>
            <a:r>
              <a:rPr lang="en-US" sz="2400" dirty="0" err="1" smtClean="0"/>
              <a:t>karya</a:t>
            </a:r>
            <a:r>
              <a:rPr lang="en-US" sz="2400" dirty="0" smtClean="0"/>
              <a:t> </a:t>
            </a:r>
            <a:r>
              <a:rPr lang="en-US" sz="2400" dirty="0" err="1" smtClean="0"/>
              <a:t>ilmiah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publikasi</a:t>
            </a:r>
            <a:r>
              <a:rPr lang="en-US" sz="2400" dirty="0" smtClean="0"/>
              <a:t> di </a:t>
            </a:r>
            <a:r>
              <a:rPr lang="en-US" sz="2400" dirty="0" err="1" smtClean="0"/>
              <a:t>jurnal-jurnal</a:t>
            </a:r>
            <a:r>
              <a:rPr lang="en-US" sz="2400" dirty="0" smtClean="0"/>
              <a:t> </a:t>
            </a:r>
            <a:r>
              <a:rPr lang="en-US" sz="2400" dirty="0" err="1" smtClean="0"/>
              <a:t>kesehatan</a:t>
            </a:r>
            <a:endParaRPr lang="en-US" sz="2400" dirty="0" smtClean="0"/>
          </a:p>
          <a:p>
            <a:pPr lvl="1"/>
            <a:r>
              <a:rPr lang="en-US" sz="2400" dirty="0" err="1" smtClean="0"/>
              <a:t>Mengupayakan</a:t>
            </a:r>
            <a:r>
              <a:rPr lang="en-US" sz="2400" dirty="0" smtClean="0"/>
              <a:t> </a:t>
            </a:r>
            <a:r>
              <a:rPr lang="en-US" sz="2400" dirty="0" err="1" smtClean="0"/>
              <a:t>berjalannya</a:t>
            </a:r>
            <a:r>
              <a:rPr lang="en-US" sz="2400" dirty="0" smtClean="0"/>
              <a:t> Program </a:t>
            </a:r>
            <a:r>
              <a:rPr lang="en-US" sz="2400" dirty="0" err="1" smtClean="0"/>
              <a:t>Studi</a:t>
            </a:r>
            <a:r>
              <a:rPr lang="en-US" sz="2400" dirty="0" smtClean="0"/>
              <a:t> </a:t>
            </a:r>
            <a:r>
              <a:rPr lang="en-US" sz="2400" dirty="0" err="1" smtClean="0"/>
              <a:t>Pendidikan</a:t>
            </a:r>
            <a:r>
              <a:rPr lang="en-US" sz="2400" dirty="0" smtClean="0"/>
              <a:t> </a:t>
            </a:r>
            <a:r>
              <a:rPr lang="en-US" sz="2400" dirty="0" err="1" smtClean="0"/>
              <a:t>Bioetika</a:t>
            </a:r>
            <a:r>
              <a:rPr lang="en-US" sz="2400" dirty="0" smtClean="0"/>
              <a:t> di </a:t>
            </a:r>
            <a:r>
              <a:rPr lang="en-US" sz="2400" dirty="0" err="1" smtClean="0"/>
              <a:t>Sekolah</a:t>
            </a:r>
            <a:r>
              <a:rPr lang="en-US" sz="2400" dirty="0" smtClean="0"/>
              <a:t> </a:t>
            </a:r>
            <a:r>
              <a:rPr lang="en-US" sz="2400" dirty="0" err="1" smtClean="0"/>
              <a:t>Pascasarjana</a:t>
            </a:r>
            <a:r>
              <a:rPr lang="en-US" sz="2400" dirty="0" smtClean="0"/>
              <a:t> Lintas </a:t>
            </a:r>
            <a:r>
              <a:rPr lang="en-US" sz="2400" dirty="0" err="1" smtClean="0"/>
              <a:t>Disiplin</a:t>
            </a:r>
            <a:endParaRPr lang="en-US" sz="2400" dirty="0" smtClean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14686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Tujuan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143000"/>
            <a:ext cx="11234670" cy="5309315"/>
          </a:xfrm>
          <a:solidFill>
            <a:schemeClr val="bg1"/>
          </a:solidFill>
        </p:spPr>
        <p:txBody>
          <a:bodyPr/>
          <a:lstStyle/>
          <a:p>
            <a:r>
              <a:rPr lang="en-US" dirty="0" err="1" smtClean="0"/>
              <a:t>Menjadi</a:t>
            </a:r>
            <a:r>
              <a:rPr lang="en-US" dirty="0" smtClean="0"/>
              <a:t> center of excellent </a:t>
            </a:r>
            <a:r>
              <a:rPr lang="en-US" dirty="0" err="1" smtClean="0"/>
              <a:t>dibidang</a:t>
            </a:r>
            <a:r>
              <a:rPr lang="en-US" dirty="0" smtClean="0"/>
              <a:t> </a:t>
            </a:r>
            <a:r>
              <a:rPr lang="en-US" dirty="0" err="1" smtClean="0"/>
              <a:t>Bioetika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Humaniora</a:t>
            </a:r>
            <a:r>
              <a:rPr lang="en-US" dirty="0" smtClean="0"/>
              <a:t> </a:t>
            </a:r>
            <a:r>
              <a:rPr lang="en-US" dirty="0" err="1" smtClean="0"/>
              <a:t>ditingkat</a:t>
            </a:r>
            <a:r>
              <a:rPr lang="en-US" dirty="0"/>
              <a:t> </a:t>
            </a:r>
            <a:r>
              <a:rPr lang="en-US" dirty="0" smtClean="0"/>
              <a:t>Regional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endParaRPr lang="en-US" dirty="0" smtClean="0"/>
          </a:p>
          <a:p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dirty="0" err="1" smtClean="0"/>
              <a:t>pelatihan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audit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klinis</a:t>
            </a:r>
            <a:r>
              <a:rPr lang="en-US" dirty="0" smtClean="0"/>
              <a:t> </a:t>
            </a:r>
            <a:r>
              <a:rPr lang="en-US" dirty="0" err="1" smtClean="0"/>
              <a:t>ditingkat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regional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289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smtClean="0"/>
              <a:t>Milestones 2018-2022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8" y="1540935"/>
            <a:ext cx="11221792" cy="4809782"/>
          </a:xfrm>
          <a:solidFill>
            <a:schemeClr val="bg1"/>
          </a:solidFill>
        </p:spPr>
        <p:txBody>
          <a:bodyPr/>
          <a:lstStyle/>
          <a:p>
            <a:r>
              <a:rPr lang="en-US" sz="2800" dirty="0" err="1" smtClean="0"/>
              <a:t>Buku</a:t>
            </a:r>
            <a:r>
              <a:rPr lang="en-US" sz="2800" dirty="0" smtClean="0"/>
              <a:t> Ajar </a:t>
            </a:r>
            <a:r>
              <a:rPr lang="en-US" sz="2800" dirty="0" err="1" smtClean="0"/>
              <a:t>Bioetika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Humaniora</a:t>
            </a:r>
            <a:r>
              <a:rPr lang="en-US" sz="2800" dirty="0" smtClean="0"/>
              <a:t> </a:t>
            </a:r>
          </a:p>
          <a:p>
            <a:r>
              <a:rPr lang="en-US" sz="2800" dirty="0" err="1" smtClean="0"/>
              <a:t>Modul</a:t>
            </a:r>
            <a:r>
              <a:rPr lang="en-US" sz="2800" dirty="0" smtClean="0"/>
              <a:t> </a:t>
            </a:r>
            <a:r>
              <a:rPr lang="en-US" sz="2800" dirty="0" err="1" smtClean="0"/>
              <a:t>Pelatihan</a:t>
            </a:r>
            <a:r>
              <a:rPr lang="en-US" sz="2800" dirty="0" smtClean="0"/>
              <a:t> </a:t>
            </a:r>
            <a:r>
              <a:rPr lang="en-US" sz="2800" dirty="0" err="1" smtClean="0"/>
              <a:t>Pengajar</a:t>
            </a:r>
            <a:r>
              <a:rPr lang="en-US" sz="2800" dirty="0" smtClean="0"/>
              <a:t> </a:t>
            </a:r>
            <a:r>
              <a:rPr lang="en-US" sz="2800" dirty="0" err="1" smtClean="0"/>
              <a:t>Bioetika</a:t>
            </a:r>
            <a:r>
              <a:rPr lang="en-US" sz="2800" dirty="0" smtClean="0"/>
              <a:t> Tingkat </a:t>
            </a:r>
            <a:r>
              <a:rPr lang="en-US" sz="2800" dirty="0" err="1" smtClean="0"/>
              <a:t>Sarjana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/>
              <a:t> </a:t>
            </a:r>
            <a:r>
              <a:rPr lang="en-US" sz="2800" dirty="0" err="1" smtClean="0"/>
              <a:t>Profesi</a:t>
            </a:r>
            <a:endParaRPr lang="en-US" sz="2800" dirty="0" smtClean="0"/>
          </a:p>
          <a:p>
            <a:r>
              <a:rPr lang="en-US" sz="2800" dirty="0" err="1" smtClean="0"/>
              <a:t>Modul</a:t>
            </a:r>
            <a:r>
              <a:rPr lang="en-US" sz="2800" dirty="0" smtClean="0"/>
              <a:t> </a:t>
            </a:r>
            <a:r>
              <a:rPr lang="en-US" sz="2800" dirty="0" err="1" smtClean="0"/>
              <a:t>Pembelajaran</a:t>
            </a:r>
            <a:r>
              <a:rPr lang="en-US" sz="2800" dirty="0" smtClean="0"/>
              <a:t> </a:t>
            </a:r>
            <a:r>
              <a:rPr lang="en-US" sz="2800" dirty="0" err="1" smtClean="0"/>
              <a:t>Bioetika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Diplomasi</a:t>
            </a:r>
            <a:r>
              <a:rPr lang="en-US" sz="2800" dirty="0" smtClean="0"/>
              <a:t> </a:t>
            </a:r>
            <a:r>
              <a:rPr lang="en-US" sz="2800" dirty="0" err="1" smtClean="0"/>
              <a:t>Ilmu</a:t>
            </a:r>
            <a:endParaRPr lang="en-US" sz="2800" dirty="0" smtClean="0"/>
          </a:p>
          <a:p>
            <a:r>
              <a:rPr lang="en-US" sz="2800" dirty="0" err="1" smtClean="0"/>
              <a:t>Penelitian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publikasi</a:t>
            </a:r>
            <a:r>
              <a:rPr lang="en-US" sz="2800" dirty="0"/>
              <a:t> </a:t>
            </a:r>
            <a:r>
              <a:rPr lang="en-US" sz="2800" dirty="0" err="1" smtClean="0"/>
              <a:t>Bioetika</a:t>
            </a:r>
            <a:r>
              <a:rPr lang="en-US" sz="2800" dirty="0" smtClean="0"/>
              <a:t> di </a:t>
            </a:r>
            <a:r>
              <a:rPr lang="en-US" sz="2800" dirty="0" err="1" smtClean="0"/>
              <a:t>tingkat</a:t>
            </a:r>
            <a:r>
              <a:rPr lang="en-US" sz="2800" dirty="0" smtClean="0"/>
              <a:t> </a:t>
            </a:r>
            <a:r>
              <a:rPr lang="en-US" sz="2800" dirty="0" err="1" smtClean="0"/>
              <a:t>nasional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internasional</a:t>
            </a:r>
            <a:endParaRPr lang="en-US" sz="2800" dirty="0" smtClean="0"/>
          </a:p>
          <a:p>
            <a:r>
              <a:rPr lang="en-US" sz="2800" dirty="0" smtClean="0"/>
              <a:t>Program </a:t>
            </a:r>
            <a:r>
              <a:rPr lang="en-US" sz="2800" dirty="0" err="1" smtClean="0"/>
              <a:t>kolaborasi</a:t>
            </a:r>
            <a:r>
              <a:rPr lang="en-US" sz="2800" dirty="0" smtClean="0"/>
              <a:t> </a:t>
            </a:r>
            <a:r>
              <a:rPr lang="en-US" sz="2800" dirty="0" err="1" smtClean="0"/>
              <a:t>bioetika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berbagai</a:t>
            </a:r>
            <a:r>
              <a:rPr lang="en-US" sz="2800" dirty="0" smtClean="0"/>
              <a:t> partner di </a:t>
            </a:r>
            <a:r>
              <a:rPr lang="en-US" sz="2800" dirty="0" err="1" smtClean="0"/>
              <a:t>tingkat</a:t>
            </a:r>
            <a:r>
              <a:rPr lang="en-US" sz="2800" dirty="0" smtClean="0"/>
              <a:t> </a:t>
            </a:r>
            <a:r>
              <a:rPr lang="en-US" sz="2800" dirty="0" err="1" smtClean="0"/>
              <a:t>nasional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internasional</a:t>
            </a:r>
            <a:endParaRPr lang="en-US" sz="2800" dirty="0" smtClean="0"/>
          </a:p>
          <a:p>
            <a:r>
              <a:rPr lang="en-US" sz="2800" dirty="0" err="1" smtClean="0"/>
              <a:t>Penerbitan</a:t>
            </a:r>
            <a:r>
              <a:rPr lang="en-US" sz="2800" dirty="0" smtClean="0"/>
              <a:t> </a:t>
            </a:r>
            <a:r>
              <a:rPr lang="en-US" sz="2800" dirty="0" err="1" smtClean="0"/>
              <a:t>Jurnal</a:t>
            </a:r>
            <a:r>
              <a:rPr lang="en-US" sz="2800" dirty="0" smtClean="0"/>
              <a:t> </a:t>
            </a:r>
            <a:r>
              <a:rPr lang="en-US" sz="2800" dirty="0" err="1" smtClean="0"/>
              <a:t>Bioetika</a:t>
            </a:r>
            <a:r>
              <a:rPr lang="en-US" sz="2800" dirty="0" smtClean="0"/>
              <a:t> UGM</a:t>
            </a:r>
          </a:p>
          <a:p>
            <a:r>
              <a:rPr lang="en-US" sz="2800" dirty="0" err="1" smtClean="0"/>
              <a:t>Pelatihan</a:t>
            </a:r>
            <a:r>
              <a:rPr lang="en-US" sz="2800" dirty="0" smtClean="0"/>
              <a:t> </a:t>
            </a:r>
            <a:r>
              <a:rPr lang="en-US" sz="2800" dirty="0"/>
              <a:t>Audit </a:t>
            </a:r>
            <a:r>
              <a:rPr lang="en-US" sz="2800" dirty="0" err="1"/>
              <a:t>Etika</a:t>
            </a:r>
            <a:r>
              <a:rPr lang="en-US" sz="2800" dirty="0"/>
              <a:t> </a:t>
            </a:r>
            <a:r>
              <a:rPr lang="en-US" sz="2800" dirty="0" err="1" smtClean="0"/>
              <a:t>Klinis</a:t>
            </a:r>
            <a:endParaRPr lang="en-US" sz="2800" dirty="0" smtClean="0"/>
          </a:p>
          <a:p>
            <a:r>
              <a:rPr lang="en-US" sz="2800" dirty="0" smtClean="0"/>
              <a:t>Program </a:t>
            </a:r>
            <a:r>
              <a:rPr lang="en-US" sz="2800" dirty="0" err="1" smtClean="0"/>
              <a:t>bioetika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pengabdian</a:t>
            </a:r>
            <a:r>
              <a:rPr lang="en-US" sz="2800" dirty="0" smtClean="0"/>
              <a:t> </a:t>
            </a:r>
            <a:r>
              <a:rPr lang="en-US" sz="2800" dirty="0" err="1" smtClean="0"/>
              <a:t>masyarakat</a:t>
            </a:r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67016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17645</TotalTime>
  <Words>296</Words>
  <Application>Microsoft Macintosh PowerPoint</Application>
  <PresentationFormat>Widescreen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Calibri Light</vt:lpstr>
      <vt:lpstr>Arial</vt:lpstr>
      <vt:lpstr>Office Theme</vt:lpstr>
      <vt:lpstr>2_Office Theme</vt:lpstr>
      <vt:lpstr>PowerPoint Presentation</vt:lpstr>
      <vt:lpstr>Bab 1. Kebijakan Umum</vt:lpstr>
      <vt:lpstr>Pendahuluan</vt:lpstr>
      <vt:lpstr>Nilai-nilai dasar</vt:lpstr>
      <vt:lpstr>Visi</vt:lpstr>
      <vt:lpstr>Misi</vt:lpstr>
      <vt:lpstr>Komitmen</vt:lpstr>
      <vt:lpstr>Tujuan</vt:lpstr>
      <vt:lpstr>Milestones 2018-2022</vt:lpstr>
    </vt:vector>
  </TitlesOfParts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Wika Hartanti</cp:lastModifiedBy>
  <cp:revision>162</cp:revision>
  <dcterms:created xsi:type="dcterms:W3CDTF">2016-10-06T12:46:54Z</dcterms:created>
  <dcterms:modified xsi:type="dcterms:W3CDTF">2017-12-12T04:49:03Z</dcterms:modified>
</cp:coreProperties>
</file>