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46" r:id="rId2"/>
  </p:sldMasterIdLst>
  <p:notesMasterIdLst>
    <p:notesMasterId r:id="rId11"/>
  </p:notesMasterIdLst>
  <p:sldIdLst>
    <p:sldId id="257" r:id="rId3"/>
    <p:sldId id="407" r:id="rId4"/>
    <p:sldId id="408" r:id="rId5"/>
    <p:sldId id="409" r:id="rId6"/>
    <p:sldId id="410" r:id="rId7"/>
    <p:sldId id="411" r:id="rId8"/>
    <p:sldId id="412" r:id="rId9"/>
    <p:sldId id="41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5" autoAdjust="0"/>
    <p:restoredTop sz="94660"/>
  </p:normalViewPr>
  <p:slideViewPr>
    <p:cSldViewPr snapToGrid="0">
      <p:cViewPr>
        <p:scale>
          <a:sx n="83" d="100"/>
          <a:sy n="83" d="100"/>
        </p:scale>
        <p:origin x="320" y="3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94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49543-1F72-412E-8355-3F406ADA689B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96B5A-93A6-46D1-ADB4-EBAD3ED30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75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233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3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22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1B050-42D9-400F-9E1D-0DD0238CE288}" type="datetimeFigureOut">
              <a:rPr lang="en-US"/>
              <a:pPr>
                <a:defRPr/>
              </a:pPr>
              <a:t>12/12/17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D852C38-36DA-4C2C-BD18-00F32CF8E0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2764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2DAE3-B61E-453D-83A8-B55B0960B32B}" type="datetimeFigureOut">
              <a:rPr lang="en-US"/>
              <a:pPr>
                <a:defRPr/>
              </a:pPr>
              <a:t>12/12/17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F0D00CCA-1E0C-485F-BD39-FB68C41BE4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094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EC270-2F35-40B4-9E2B-AE8B2E117FDC}" type="datetimeFigureOut">
              <a:rPr lang="en-US"/>
              <a:pPr>
                <a:defRPr/>
              </a:pPr>
              <a:t>12/12/17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561B66DE-0E78-460B-B3CB-D6D2B6161F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542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A59CF-CA1E-40F3-8E61-0FC8AEDDC5CE}" type="datetimeFigureOut">
              <a:rPr lang="en-US"/>
              <a:pPr>
                <a:defRPr/>
              </a:pPr>
              <a:t>12/12/17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3ACE14D-BF46-4CC3-82A0-DFF1A0F49C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6246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A4058-D143-449A-8076-5321F5C7E4ED}" type="datetimeFigureOut">
              <a:rPr lang="en-US"/>
              <a:pPr>
                <a:defRPr/>
              </a:pPr>
              <a:t>12/12/17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1F0FA9C5-E381-4E47-BB20-FF71259282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62293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132C3-C106-43A3-B3B5-B7B4CAECC859}" type="datetimeFigureOut">
              <a:rPr lang="en-US"/>
              <a:pPr>
                <a:defRPr/>
              </a:pPr>
              <a:t>12/12/17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A4EC7D3E-205D-401B-9FA8-A1E35750B1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88836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A1CE2-5545-41E6-AB6C-72E5E476ABED}" type="datetimeFigureOut">
              <a:rPr lang="en-US"/>
              <a:pPr>
                <a:defRPr/>
              </a:pPr>
              <a:t>12/12/17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CD70912F-3DA2-4E8C-91B1-E785C4DE7A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54574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4A3A9-71DC-423B-90FD-FE6CB31EADF9}" type="datetimeFigureOut">
              <a:rPr lang="en-US"/>
              <a:pPr>
                <a:defRPr/>
              </a:pPr>
              <a:t>12/12/17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063C0AB2-085C-4ECE-93B0-E894B287C1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488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712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F79B5-D172-4120-8323-DFF519184A7C}" type="datetimeFigureOut">
              <a:rPr lang="en-US"/>
              <a:pPr>
                <a:defRPr/>
              </a:pPr>
              <a:t>12/12/17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B55C9F38-210F-48DA-9866-AF77E11044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82772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BA31E-FA85-4286-9475-64CA8451A6E5}" type="datetimeFigureOut">
              <a:rPr lang="en-US"/>
              <a:pPr>
                <a:defRPr/>
              </a:pPr>
              <a:t>12/12/17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D1533CA2-28EA-40BE-866C-C658918DD1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66550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20640-05E5-4A79-B8FD-AC0FAAD37269}" type="datetimeFigureOut">
              <a:rPr lang="en-US"/>
              <a:pPr>
                <a:defRPr/>
              </a:pPr>
              <a:t>12/12/17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65A36014-CB78-4B26-811C-71CC6B7436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8313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60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63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10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22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49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301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22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0D0A4-0FFF-4BF9-B349-9E7E0140B806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54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B30F5E-F813-4738-BB94-A479D09E0BF7}" type="datetimeFigureOut">
              <a:rPr lang="en-US"/>
              <a:pPr>
                <a:defRPr/>
              </a:pPr>
              <a:t>12/12/17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67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EAE6E1-CBE2-4E39-8AAF-368F1FA169BD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232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9pPr>
    </p:titleStyle>
    <p:bodyStyle>
      <a:lvl1pPr marL="455613" indent="-4556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743201" y="2040475"/>
            <a:ext cx="88993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400" b="1" dirty="0" err="1"/>
              <a:t>Pusat</a:t>
            </a:r>
            <a:r>
              <a:rPr lang="en-US" sz="5400" b="1" dirty="0"/>
              <a:t> </a:t>
            </a:r>
            <a:r>
              <a:rPr lang="en-US" sz="5400" b="1" dirty="0" err="1"/>
              <a:t>Kajian</a:t>
            </a:r>
            <a:r>
              <a:rPr lang="en-US" sz="5400" b="1" dirty="0"/>
              <a:t> </a:t>
            </a:r>
            <a:r>
              <a:rPr lang="en-US" sz="5400" b="1" dirty="0" err="1"/>
              <a:t>Bioetika</a:t>
            </a:r>
            <a:r>
              <a:rPr lang="en-US" sz="5400" b="1" dirty="0"/>
              <a:t> </a:t>
            </a:r>
            <a:r>
              <a:rPr lang="en-US" sz="5400" b="1" dirty="0" err="1"/>
              <a:t>dan</a:t>
            </a:r>
            <a:r>
              <a:rPr lang="en-US" sz="5400" b="1" dirty="0"/>
              <a:t> </a:t>
            </a:r>
            <a:r>
              <a:rPr lang="en-US" sz="5400" b="1" dirty="0" err="1"/>
              <a:t>Humaniora</a:t>
            </a:r>
            <a:r>
              <a:rPr lang="en-US" sz="5400" b="1" dirty="0"/>
              <a:t> </a:t>
            </a:r>
            <a:r>
              <a:rPr lang="en-US" sz="5400" b="1" dirty="0" err="1"/>
              <a:t>Kesehatan</a:t>
            </a:r>
            <a:endParaRPr lang="en-US" sz="5400" b="1" dirty="0"/>
          </a:p>
          <a:p>
            <a:pPr algn="r"/>
            <a:r>
              <a:rPr lang="en-US" sz="2800" b="1" i="1" dirty="0"/>
              <a:t>(Center for Bioethics and Medical Humanities)</a:t>
            </a:r>
          </a:p>
          <a:p>
            <a:pPr algn="r"/>
            <a:endParaRPr lang="en-US" sz="3200" dirty="0">
              <a:cs typeface="Arial" pitchFamily="34" charset="0"/>
            </a:endParaRPr>
          </a:p>
          <a:p>
            <a:pPr algn="r"/>
            <a:r>
              <a:rPr lang="en-US" sz="3200" dirty="0" smtClean="0">
                <a:cs typeface="Arial" pitchFamily="34" charset="0"/>
              </a:rPr>
              <a:t>Bab III. </a:t>
            </a:r>
            <a:r>
              <a:rPr lang="en-US" sz="3200" dirty="0" err="1" smtClean="0">
                <a:cs typeface="Arial" pitchFamily="34" charset="0"/>
              </a:rPr>
              <a:t>Kebijakan</a:t>
            </a:r>
            <a:r>
              <a:rPr lang="en-US" sz="3200" dirty="0" smtClean="0">
                <a:cs typeface="Arial" pitchFamily="34" charset="0"/>
              </a:rPr>
              <a:t> </a:t>
            </a:r>
            <a:r>
              <a:rPr lang="en-US" sz="3200" dirty="0" err="1" smtClean="0">
                <a:cs typeface="Arial" pitchFamily="34" charset="0"/>
              </a:rPr>
              <a:t>Strategis</a:t>
            </a:r>
            <a:endParaRPr lang="id-ID" sz="32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3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Bab III.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 smtClean="0"/>
              <a:t>Strategis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sz="3200" dirty="0" smtClean="0"/>
              <a:t>Brainstorming </a:t>
            </a:r>
            <a:r>
              <a:rPr lang="en-US" sz="3200" dirty="0" err="1" smtClean="0"/>
              <a:t>strategi-strategi</a:t>
            </a:r>
            <a:r>
              <a:rPr lang="en-US" sz="3200" dirty="0" smtClean="0"/>
              <a:t> </a:t>
            </a:r>
            <a:r>
              <a:rPr lang="en-US" sz="3200" dirty="0" err="1" smtClean="0"/>
              <a:t>berbasis</a:t>
            </a:r>
            <a:r>
              <a:rPr lang="en-US" sz="3200" dirty="0" smtClean="0"/>
              <a:t> </a:t>
            </a:r>
            <a:r>
              <a:rPr lang="en-US" sz="3200" dirty="0" err="1" smtClean="0"/>
              <a:t>analisis</a:t>
            </a:r>
            <a:r>
              <a:rPr lang="en-US" sz="3200" dirty="0" smtClean="0"/>
              <a:t> SWOT</a:t>
            </a:r>
          </a:p>
          <a:p>
            <a:pPr lvl="1"/>
            <a:r>
              <a:rPr lang="en-US" sz="2700" dirty="0" err="1"/>
              <a:t>Bagaimana</a:t>
            </a:r>
            <a:r>
              <a:rPr lang="en-US" sz="2700" dirty="0"/>
              <a:t> </a:t>
            </a:r>
            <a:r>
              <a:rPr lang="en-US" sz="2700" dirty="0" err="1"/>
              <a:t>mengoptimalkan</a:t>
            </a:r>
            <a:r>
              <a:rPr lang="en-US" sz="2700" dirty="0"/>
              <a:t> </a:t>
            </a:r>
            <a:r>
              <a:rPr lang="en-US" sz="2700" dirty="0" err="1"/>
              <a:t>kekuatan-kekuatan</a:t>
            </a:r>
            <a:r>
              <a:rPr lang="en-US" sz="2700" dirty="0"/>
              <a:t> </a:t>
            </a:r>
            <a:r>
              <a:rPr lang="en-US" sz="2700" dirty="0" err="1"/>
              <a:t>kita</a:t>
            </a:r>
            <a:r>
              <a:rPr lang="en-US" sz="2700" dirty="0"/>
              <a:t>?</a:t>
            </a:r>
          </a:p>
          <a:p>
            <a:pPr lvl="1"/>
            <a:r>
              <a:rPr lang="en-US" sz="2700" dirty="0" err="1"/>
              <a:t>Bagaimana</a:t>
            </a:r>
            <a:r>
              <a:rPr lang="en-US" sz="2700" dirty="0"/>
              <a:t> </a:t>
            </a:r>
            <a:r>
              <a:rPr lang="en-US" sz="2700" dirty="0" err="1"/>
              <a:t>mengatasi</a:t>
            </a:r>
            <a:r>
              <a:rPr lang="en-US" sz="2700" dirty="0"/>
              <a:t> </a:t>
            </a:r>
            <a:r>
              <a:rPr lang="en-US" sz="2700" dirty="0" err="1"/>
              <a:t>kelemahan-kelemahan</a:t>
            </a:r>
            <a:r>
              <a:rPr lang="en-US" sz="2700" dirty="0"/>
              <a:t> </a:t>
            </a:r>
            <a:r>
              <a:rPr lang="en-US" sz="2700" dirty="0" err="1"/>
              <a:t>kita</a:t>
            </a:r>
            <a:r>
              <a:rPr lang="en-US" sz="2700" dirty="0"/>
              <a:t>?</a:t>
            </a:r>
          </a:p>
          <a:p>
            <a:pPr lvl="1"/>
            <a:r>
              <a:rPr lang="en-US" sz="2700" dirty="0" err="1"/>
              <a:t>Bagaimana</a:t>
            </a:r>
            <a:r>
              <a:rPr lang="en-US" sz="2700" dirty="0"/>
              <a:t> </a:t>
            </a:r>
            <a:r>
              <a:rPr lang="en-US" sz="2700" dirty="0" err="1"/>
              <a:t>mengantisipasi</a:t>
            </a:r>
            <a:r>
              <a:rPr lang="en-US" sz="2700" dirty="0"/>
              <a:t> </a:t>
            </a:r>
            <a:r>
              <a:rPr lang="en-US" sz="2700" dirty="0" err="1"/>
              <a:t>ancaman-ancaman</a:t>
            </a:r>
            <a:r>
              <a:rPr lang="en-US" sz="2700" dirty="0"/>
              <a:t>?</a:t>
            </a:r>
          </a:p>
          <a:p>
            <a:pPr lvl="1"/>
            <a:r>
              <a:rPr lang="en-US" sz="2700" dirty="0" err="1"/>
              <a:t>Bagaimana</a:t>
            </a:r>
            <a:r>
              <a:rPr lang="en-US" sz="2700" dirty="0"/>
              <a:t> </a:t>
            </a:r>
            <a:r>
              <a:rPr lang="en-US" sz="2700" dirty="0" err="1"/>
              <a:t>menangkap</a:t>
            </a:r>
            <a:r>
              <a:rPr lang="en-US" sz="2700" dirty="0"/>
              <a:t> </a:t>
            </a:r>
            <a:r>
              <a:rPr lang="en-US" sz="2700" dirty="0" err="1"/>
              <a:t>peluang-peluang</a:t>
            </a:r>
            <a:r>
              <a:rPr lang="en-US" sz="2700" dirty="0"/>
              <a:t> </a:t>
            </a:r>
            <a:r>
              <a:rPr lang="en-US" sz="2700" dirty="0" err="1"/>
              <a:t>dengan</a:t>
            </a:r>
            <a:r>
              <a:rPr lang="en-US" sz="2700" dirty="0"/>
              <a:t> </a:t>
            </a:r>
            <a:r>
              <a:rPr lang="en-US" sz="2700" dirty="0" err="1"/>
              <a:t>baik</a:t>
            </a:r>
            <a:r>
              <a:rPr lang="en-US" sz="2700" dirty="0"/>
              <a:t>?</a:t>
            </a:r>
          </a:p>
          <a:p>
            <a:r>
              <a:rPr lang="en-US" sz="3200" dirty="0" err="1" smtClean="0"/>
              <a:t>Perumusan</a:t>
            </a:r>
            <a:r>
              <a:rPr lang="en-US" sz="3200" dirty="0" smtClean="0"/>
              <a:t> </a:t>
            </a:r>
            <a:r>
              <a:rPr lang="en-US" sz="3200" dirty="0" err="1" smtClean="0"/>
              <a:t>Kebijakan</a:t>
            </a:r>
            <a:r>
              <a:rPr lang="en-US" sz="3200" dirty="0" smtClean="0"/>
              <a:t> </a:t>
            </a:r>
            <a:r>
              <a:rPr lang="en-US" sz="3200" dirty="0" err="1" smtClean="0"/>
              <a:t>Strategis</a:t>
            </a:r>
            <a:endParaRPr lang="en-US" sz="3200" dirty="0" smtClean="0"/>
          </a:p>
          <a:p>
            <a:endParaRPr lang="en-US" sz="3200" dirty="0" smtClean="0"/>
          </a:p>
          <a:p>
            <a:pPr marL="0" indent="0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012241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/>
              <a:t>Bagaimana</a:t>
            </a:r>
            <a:r>
              <a:rPr lang="en-US" sz="3600" dirty="0"/>
              <a:t> </a:t>
            </a:r>
            <a:r>
              <a:rPr lang="en-US" sz="3600" dirty="0" err="1"/>
              <a:t>mengoptimalkan</a:t>
            </a:r>
            <a:r>
              <a:rPr lang="en-US" sz="3600" dirty="0"/>
              <a:t> </a:t>
            </a:r>
            <a:r>
              <a:rPr lang="en-US" sz="3600" dirty="0" err="1"/>
              <a:t>kekuatan-kekuatan</a:t>
            </a:r>
            <a:r>
              <a:rPr lang="en-US" sz="3600" dirty="0"/>
              <a:t> </a:t>
            </a:r>
            <a:r>
              <a:rPr lang="en-US" sz="3600" dirty="0" err="1"/>
              <a:t>kita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21228"/>
            <a:ext cx="10972800" cy="4525963"/>
          </a:xfrm>
        </p:spPr>
        <p:txBody>
          <a:bodyPr/>
          <a:lstStyle/>
          <a:p>
            <a:r>
              <a:rPr lang="en-US" sz="2400" dirty="0" err="1" smtClean="0"/>
              <a:t>Memelihara</a:t>
            </a:r>
            <a:r>
              <a:rPr lang="en-US" sz="2400" dirty="0" smtClean="0"/>
              <a:t> </a:t>
            </a:r>
            <a:r>
              <a:rPr lang="en-US" sz="2400" dirty="0" err="1" smtClean="0"/>
              <a:t>hubungan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menguatkan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partner </a:t>
            </a:r>
            <a:r>
              <a:rPr lang="en-US" sz="2400" dirty="0" err="1" smtClean="0"/>
              <a:t>nasional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internasional</a:t>
            </a:r>
            <a:endParaRPr lang="en-US" sz="2400" dirty="0" smtClean="0"/>
          </a:p>
          <a:p>
            <a:r>
              <a:rPr lang="en-US" sz="2400" dirty="0" err="1" smtClean="0"/>
              <a:t>Mempertahankan</a:t>
            </a:r>
            <a:r>
              <a:rPr lang="en-US" sz="2400" dirty="0" smtClean="0"/>
              <a:t> </a:t>
            </a:r>
            <a:r>
              <a:rPr lang="en-US" sz="2400" dirty="0" err="1" smtClean="0"/>
              <a:t>kualitas</a:t>
            </a:r>
            <a:r>
              <a:rPr lang="en-US" sz="2400" dirty="0" smtClean="0"/>
              <a:t> </a:t>
            </a:r>
            <a:r>
              <a:rPr lang="en-US" sz="2400" dirty="0" err="1" smtClean="0"/>
              <a:t>pelatihan</a:t>
            </a:r>
            <a:r>
              <a:rPr lang="en-US" sz="2400" dirty="0" smtClean="0"/>
              <a:t> </a:t>
            </a:r>
            <a:r>
              <a:rPr lang="en-US" sz="2400" dirty="0" err="1" smtClean="0"/>
              <a:t>bioetika</a:t>
            </a:r>
            <a:endParaRPr lang="en-US" sz="2400" dirty="0" smtClean="0"/>
          </a:p>
          <a:p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inovasi</a:t>
            </a:r>
            <a:r>
              <a:rPr lang="en-US" sz="2400" dirty="0" smtClean="0"/>
              <a:t> </a:t>
            </a:r>
            <a:r>
              <a:rPr lang="en-US" sz="2400" dirty="0" err="1" smtClean="0"/>
              <a:t>bioetika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senantiasa</a:t>
            </a:r>
            <a:r>
              <a:rPr lang="en-US" sz="2400" dirty="0" smtClean="0"/>
              <a:t> </a:t>
            </a:r>
            <a:r>
              <a:rPr lang="en-US" sz="2400" dirty="0" err="1" smtClean="0"/>
              <a:t>mengikuti</a:t>
            </a:r>
            <a:r>
              <a:rPr lang="en-US" sz="2400" dirty="0" smtClean="0"/>
              <a:t> </a:t>
            </a:r>
            <a:r>
              <a:rPr lang="en-US" sz="2400" dirty="0" err="1" smtClean="0"/>
              <a:t>perkembangan</a:t>
            </a:r>
            <a:r>
              <a:rPr lang="en-US" sz="2400" dirty="0" smtClean="0"/>
              <a:t> zaman, </a:t>
            </a:r>
            <a:r>
              <a:rPr lang="en-US" sz="2400" dirty="0" err="1" smtClean="0"/>
              <a:t>menangkap</a:t>
            </a:r>
            <a:r>
              <a:rPr lang="en-US" sz="2400" dirty="0" smtClean="0"/>
              <a:t> </a:t>
            </a:r>
            <a:r>
              <a:rPr lang="en-US" sz="2400" dirty="0" err="1" smtClean="0"/>
              <a:t>permasalahan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kebutuhan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bioetika</a:t>
            </a:r>
            <a:endParaRPr lang="en-US" sz="2400" dirty="0" smtClean="0"/>
          </a:p>
          <a:p>
            <a:r>
              <a:rPr lang="en-US" sz="2400" dirty="0" err="1" smtClean="0"/>
              <a:t>Aktif</a:t>
            </a:r>
            <a:r>
              <a:rPr lang="en-US" sz="2400" dirty="0" smtClean="0"/>
              <a:t> </a:t>
            </a:r>
            <a:r>
              <a:rPr lang="en-US" sz="2400" dirty="0" err="1" smtClean="0"/>
              <a:t>berkontribusi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 </a:t>
            </a:r>
            <a:r>
              <a:rPr lang="en-US" sz="2400" dirty="0" err="1" smtClean="0"/>
              <a:t>bioetika</a:t>
            </a:r>
            <a:r>
              <a:rPr lang="en-US" sz="2400" dirty="0" smtClean="0"/>
              <a:t> </a:t>
            </a:r>
            <a:r>
              <a:rPr lang="en-US" sz="2400" dirty="0" err="1" smtClean="0"/>
              <a:t>lingkup</a:t>
            </a:r>
            <a:r>
              <a:rPr lang="en-US" sz="2400" dirty="0" smtClean="0"/>
              <a:t> </a:t>
            </a:r>
            <a:r>
              <a:rPr lang="en-US" sz="2400" dirty="0" err="1" smtClean="0"/>
              <a:t>nasional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internasional</a:t>
            </a:r>
            <a:endParaRPr lang="en-US" sz="2400" dirty="0" smtClean="0"/>
          </a:p>
          <a:p>
            <a:r>
              <a:rPr lang="en-US" sz="2400" dirty="0" err="1" smtClean="0"/>
              <a:t>Konsolidasi</a:t>
            </a:r>
            <a:r>
              <a:rPr lang="en-US" sz="2400" dirty="0" smtClean="0"/>
              <a:t> teamwork </a:t>
            </a:r>
            <a:r>
              <a:rPr lang="en-US" sz="2400" dirty="0" err="1" smtClean="0"/>
              <a:t>staf</a:t>
            </a:r>
            <a:r>
              <a:rPr lang="en-US" sz="2400" dirty="0" smtClean="0"/>
              <a:t> </a:t>
            </a:r>
            <a:r>
              <a:rPr lang="en-US" sz="2400" dirty="0" err="1" smtClean="0"/>
              <a:t>bioetika</a:t>
            </a:r>
            <a:endParaRPr lang="en-US" sz="2400" dirty="0" smtClean="0"/>
          </a:p>
          <a:p>
            <a:r>
              <a:rPr lang="en-US" sz="2400" dirty="0" err="1" smtClean="0"/>
              <a:t>Pemetaan</a:t>
            </a:r>
            <a:r>
              <a:rPr lang="en-US" sz="2400" dirty="0" smtClean="0"/>
              <a:t> </a:t>
            </a:r>
            <a:r>
              <a:rPr lang="en-US" sz="2400" dirty="0" err="1" smtClean="0"/>
              <a:t>keahlian</a:t>
            </a:r>
            <a:r>
              <a:rPr lang="en-US" sz="2400" dirty="0" smtClean="0"/>
              <a:t> </a:t>
            </a:r>
            <a:r>
              <a:rPr lang="en-US" sz="2400" dirty="0" err="1" smtClean="0"/>
              <a:t>staf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/>
              <a:t> </a:t>
            </a:r>
            <a:r>
              <a:rPr lang="en-US" sz="2400" dirty="0" err="1" smtClean="0"/>
              <a:t>memfasilitasi</a:t>
            </a:r>
            <a:r>
              <a:rPr lang="en-US" sz="2400" dirty="0" smtClean="0"/>
              <a:t> </a:t>
            </a:r>
            <a:r>
              <a:rPr lang="en-US" sz="2400" dirty="0" err="1" smtClean="0"/>
              <a:t>pengembangan</a:t>
            </a:r>
            <a:r>
              <a:rPr lang="en-US" sz="2400" dirty="0" smtClean="0"/>
              <a:t> </a:t>
            </a:r>
            <a:r>
              <a:rPr lang="en-US" sz="2400" dirty="0" err="1" smtClean="0"/>
              <a:t>kapasitas</a:t>
            </a:r>
            <a:r>
              <a:rPr lang="en-US" sz="2400" dirty="0" smtClean="0"/>
              <a:t> </a:t>
            </a:r>
            <a:r>
              <a:rPr lang="en-US" sz="2400" dirty="0" err="1" smtClean="0"/>
              <a:t>staf</a:t>
            </a:r>
            <a:r>
              <a:rPr lang="en-US" sz="2400" dirty="0" smtClean="0"/>
              <a:t> </a:t>
            </a:r>
            <a:r>
              <a:rPr lang="en-US" sz="2400" dirty="0" err="1" smtClean="0"/>
              <a:t>sesuai</a:t>
            </a:r>
            <a:r>
              <a:rPr lang="en-US" sz="2400" dirty="0" smtClean="0"/>
              <a:t> </a:t>
            </a:r>
            <a:r>
              <a:rPr lang="en-US" sz="2400" dirty="0" err="1" smtClean="0"/>
              <a:t>kebutuhan</a:t>
            </a:r>
            <a:r>
              <a:rPr lang="en-US" sz="2400" dirty="0" smtClean="0"/>
              <a:t> </a:t>
            </a:r>
          </a:p>
          <a:p>
            <a:r>
              <a:rPr lang="en-US" sz="2400" dirty="0" err="1" smtClean="0"/>
              <a:t>Melibatkan</a:t>
            </a:r>
            <a:r>
              <a:rPr lang="en-US" sz="2400" dirty="0" smtClean="0"/>
              <a:t> para </a:t>
            </a:r>
            <a:r>
              <a:rPr lang="en-US" sz="2400" dirty="0" err="1" smtClean="0"/>
              <a:t>staf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kegiatan</a:t>
            </a:r>
            <a:r>
              <a:rPr lang="en-US" sz="2400" dirty="0" smtClean="0"/>
              <a:t>/program/</a:t>
            </a:r>
            <a:r>
              <a:rPr lang="en-US" sz="2400" dirty="0" err="1" smtClean="0"/>
              <a:t>kegiatan</a:t>
            </a:r>
            <a:r>
              <a:rPr lang="en-US" sz="2400" dirty="0" smtClean="0"/>
              <a:t> center </a:t>
            </a:r>
            <a:r>
              <a:rPr lang="en-US" sz="2400" dirty="0" err="1" smtClean="0"/>
              <a:t>sesuai</a:t>
            </a:r>
            <a:r>
              <a:rPr lang="en-US" sz="2400" dirty="0" smtClean="0"/>
              <a:t> </a:t>
            </a:r>
            <a:r>
              <a:rPr lang="en-US" sz="2400" dirty="0" err="1" smtClean="0"/>
              <a:t>bidang</a:t>
            </a:r>
            <a:r>
              <a:rPr lang="en-US" sz="2400" dirty="0" smtClean="0"/>
              <a:t> </a:t>
            </a:r>
            <a:r>
              <a:rPr lang="en-US" sz="2400" dirty="0" err="1" smtClean="0"/>
              <a:t>keahlian</a:t>
            </a:r>
            <a:r>
              <a:rPr lang="en-US" sz="2400" dirty="0" smtClean="0"/>
              <a:t> </a:t>
            </a:r>
            <a:r>
              <a:rPr lang="en-US" sz="2400" dirty="0" err="1" smtClean="0"/>
              <a:t>masing-masing</a:t>
            </a:r>
            <a:r>
              <a:rPr lang="en-US" sz="2400" dirty="0" smtClean="0"/>
              <a:t>                                                                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07061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/>
              <a:t>Bagaimana</a:t>
            </a:r>
            <a:r>
              <a:rPr lang="en-US" sz="3600" dirty="0"/>
              <a:t> </a:t>
            </a:r>
            <a:r>
              <a:rPr lang="en-US" sz="3600" dirty="0" err="1"/>
              <a:t>mengatasi</a:t>
            </a:r>
            <a:r>
              <a:rPr lang="en-US" sz="3600" dirty="0"/>
              <a:t> </a:t>
            </a:r>
            <a:r>
              <a:rPr lang="en-US" sz="3600" dirty="0" err="1"/>
              <a:t>kelemahan-kelemahan</a:t>
            </a:r>
            <a:r>
              <a:rPr lang="en-US" sz="3600" dirty="0"/>
              <a:t> </a:t>
            </a:r>
            <a:r>
              <a:rPr lang="en-US" sz="3600" dirty="0" err="1" smtClean="0"/>
              <a:t>kita</a:t>
            </a:r>
            <a:r>
              <a:rPr lang="en-US" sz="3600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31376"/>
            <a:ext cx="10972800" cy="5393410"/>
          </a:xfrm>
        </p:spPr>
        <p:txBody>
          <a:bodyPr/>
          <a:lstStyle/>
          <a:p>
            <a:r>
              <a:rPr lang="en-US" sz="2400" dirty="0" err="1" smtClean="0"/>
              <a:t>Menjembatani</a:t>
            </a:r>
            <a:r>
              <a:rPr lang="en-US" sz="2400" dirty="0" smtClean="0"/>
              <a:t> gap </a:t>
            </a:r>
            <a:r>
              <a:rPr lang="en-US" sz="2400" dirty="0" err="1" smtClean="0"/>
              <a:t>generasi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pendiri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penerus</a:t>
            </a:r>
            <a:r>
              <a:rPr lang="en-US" sz="2400" dirty="0" smtClean="0"/>
              <a:t> di center </a:t>
            </a:r>
            <a:r>
              <a:rPr lang="en-US" sz="2400" dirty="0" err="1" smtClean="0"/>
              <a:t>bioetika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dirty="0" err="1" smtClean="0"/>
              <a:t>rekrutmen</a:t>
            </a:r>
            <a:r>
              <a:rPr lang="en-US" sz="2000" dirty="0" smtClean="0"/>
              <a:t> </a:t>
            </a:r>
            <a:r>
              <a:rPr lang="en-US" sz="2000" dirty="0" err="1" smtClean="0"/>
              <a:t>staf</a:t>
            </a:r>
            <a:r>
              <a:rPr lang="en-US" sz="2000" dirty="0" smtClean="0"/>
              <a:t> </a:t>
            </a:r>
            <a:r>
              <a:rPr lang="en-US" sz="2000" dirty="0" err="1" smtClean="0"/>
              <a:t>utk</a:t>
            </a:r>
            <a:r>
              <a:rPr lang="en-US" sz="2000" dirty="0" smtClean="0"/>
              <a:t> </a:t>
            </a:r>
            <a:r>
              <a:rPr lang="en-US" sz="2000" dirty="0" err="1" smtClean="0"/>
              <a:t>mengisi</a:t>
            </a:r>
            <a:r>
              <a:rPr lang="en-US" sz="2000" dirty="0" smtClean="0"/>
              <a:t> </a:t>
            </a:r>
            <a:r>
              <a:rPr lang="en-US" sz="2000" dirty="0" err="1" smtClean="0"/>
              <a:t>kekosongan</a:t>
            </a:r>
            <a:r>
              <a:rPr lang="en-US" sz="2000" dirty="0" smtClean="0"/>
              <a:t> </a:t>
            </a:r>
            <a:r>
              <a:rPr lang="en-US" sz="2000" dirty="0" err="1" smtClean="0"/>
              <a:t>posisi</a:t>
            </a:r>
            <a:r>
              <a:rPr lang="en-US" sz="2000" dirty="0" smtClean="0"/>
              <a:t>/</a:t>
            </a:r>
            <a:r>
              <a:rPr lang="en-US" sz="2000" dirty="0" err="1" smtClean="0"/>
              <a:t>kekurangan</a:t>
            </a:r>
            <a:r>
              <a:rPr lang="en-US" sz="2000" dirty="0" smtClean="0"/>
              <a:t> </a:t>
            </a:r>
            <a:r>
              <a:rPr lang="en-US" sz="2000" dirty="0" err="1" smtClean="0"/>
              <a:t>staf</a:t>
            </a:r>
            <a:endParaRPr lang="en-US" sz="2000" dirty="0" smtClean="0"/>
          </a:p>
          <a:p>
            <a:pPr lvl="1"/>
            <a:r>
              <a:rPr lang="en-US" sz="2000" dirty="0" smtClean="0"/>
              <a:t>Transfer values </a:t>
            </a:r>
            <a:r>
              <a:rPr lang="en-US" sz="2000" dirty="0" err="1" smtClean="0"/>
              <a:t>antar</a:t>
            </a:r>
            <a:r>
              <a:rPr lang="en-US" sz="2000" dirty="0" smtClean="0"/>
              <a:t> </a:t>
            </a:r>
            <a:r>
              <a:rPr lang="en-US" sz="2000" dirty="0" err="1" smtClean="0"/>
              <a:t>generasi</a:t>
            </a:r>
            <a:endParaRPr lang="en-US" sz="2000" dirty="0" smtClean="0"/>
          </a:p>
          <a:p>
            <a:r>
              <a:rPr lang="en-US" sz="2400" dirty="0" err="1" smtClean="0"/>
              <a:t>Mencari</a:t>
            </a:r>
            <a:r>
              <a:rPr lang="en-US" sz="2400" dirty="0" smtClean="0"/>
              <a:t> </a:t>
            </a:r>
            <a:r>
              <a:rPr lang="en-US" sz="2400" dirty="0" err="1" smtClean="0"/>
              <a:t>sumber</a:t>
            </a:r>
            <a:r>
              <a:rPr lang="en-US" sz="2400" dirty="0" smtClean="0"/>
              <a:t> </a:t>
            </a:r>
            <a:r>
              <a:rPr lang="en-US" sz="2400" dirty="0" err="1" smtClean="0"/>
              <a:t>pendanaan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diandalkan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berkelanjutan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dirty="0" err="1" smtClean="0"/>
              <a:t>Menjaring</a:t>
            </a:r>
            <a:r>
              <a:rPr lang="en-US" sz="2000" dirty="0" smtClean="0"/>
              <a:t> grant research/project</a:t>
            </a:r>
          </a:p>
          <a:p>
            <a:pPr lvl="1"/>
            <a:r>
              <a:rPr lang="en-US" sz="2000" dirty="0" err="1" smtClean="0"/>
              <a:t>Kerjasama</a:t>
            </a:r>
            <a:r>
              <a:rPr lang="en-US" sz="2000" dirty="0" smtClean="0"/>
              <a:t> dg partner </a:t>
            </a:r>
            <a:r>
              <a:rPr lang="en-US" sz="2000" dirty="0" err="1" smtClean="0"/>
              <a:t>utk</a:t>
            </a:r>
            <a:r>
              <a:rPr lang="en-US" sz="2000" dirty="0" smtClean="0"/>
              <a:t> </a:t>
            </a:r>
            <a:r>
              <a:rPr lang="en-US" sz="2000" dirty="0" err="1" smtClean="0"/>
              <a:t>akses</a:t>
            </a:r>
            <a:r>
              <a:rPr lang="en-US" sz="2000" dirty="0" smtClean="0"/>
              <a:t> CSR</a:t>
            </a:r>
          </a:p>
          <a:p>
            <a:r>
              <a:rPr lang="en-US" sz="2400" dirty="0" smtClean="0"/>
              <a:t>Program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menarik</a:t>
            </a:r>
            <a:r>
              <a:rPr lang="en-US" sz="2400" dirty="0" smtClean="0"/>
              <a:t> </a:t>
            </a:r>
            <a:r>
              <a:rPr lang="en-US" sz="2400" dirty="0" err="1" smtClean="0"/>
              <a:t>minat</a:t>
            </a:r>
            <a:r>
              <a:rPr lang="en-US" sz="2400" dirty="0" smtClean="0"/>
              <a:t> </a:t>
            </a:r>
            <a:r>
              <a:rPr lang="en-US" sz="2400" dirty="0" err="1" smtClean="0"/>
              <a:t>calon</a:t>
            </a:r>
            <a:r>
              <a:rPr lang="en-US" sz="2400" dirty="0" smtClean="0"/>
              <a:t> </a:t>
            </a:r>
            <a:r>
              <a:rPr lang="en-US" sz="2400" dirty="0" err="1" smtClean="0"/>
              <a:t>staf</a:t>
            </a:r>
            <a:r>
              <a:rPr lang="en-US" sz="2400" dirty="0" smtClean="0"/>
              <a:t> </a:t>
            </a:r>
            <a:r>
              <a:rPr lang="en-US" sz="2400" dirty="0" err="1" smtClean="0"/>
              <a:t>baru</a:t>
            </a:r>
            <a:r>
              <a:rPr lang="en-US" sz="2400" dirty="0" smtClean="0"/>
              <a:t> </a:t>
            </a:r>
          </a:p>
          <a:p>
            <a:pPr lvl="1"/>
            <a:r>
              <a:rPr lang="en-US" sz="2000" dirty="0" err="1" smtClean="0"/>
              <a:t>Promosi</a:t>
            </a:r>
            <a:r>
              <a:rPr lang="en-US" sz="2000" dirty="0" smtClean="0"/>
              <a:t> </a:t>
            </a:r>
            <a:r>
              <a:rPr lang="en-US" sz="2000" dirty="0" err="1" smtClean="0"/>
              <a:t>kebutuhan</a:t>
            </a:r>
            <a:r>
              <a:rPr lang="en-US" sz="2000" dirty="0" smtClean="0"/>
              <a:t> </a:t>
            </a:r>
            <a:r>
              <a:rPr lang="en-US" sz="2000" dirty="0" err="1" smtClean="0"/>
              <a:t>bioetika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staf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berbagai</a:t>
            </a:r>
            <a:r>
              <a:rPr lang="en-US" sz="2000" dirty="0" smtClean="0"/>
              <a:t> </a:t>
            </a:r>
            <a:r>
              <a:rPr lang="en-US" sz="2000" dirty="0" err="1" smtClean="0"/>
              <a:t>latar</a:t>
            </a:r>
            <a:r>
              <a:rPr lang="en-US" sz="2000" dirty="0" smtClean="0"/>
              <a:t> </a:t>
            </a:r>
            <a:r>
              <a:rPr lang="en-US" sz="2000" dirty="0" err="1" smtClean="0"/>
              <a:t>belakang</a:t>
            </a:r>
            <a:r>
              <a:rPr lang="en-US" sz="2000" dirty="0" smtClean="0"/>
              <a:t> </a:t>
            </a:r>
            <a:r>
              <a:rPr lang="en-US" sz="2000" dirty="0" err="1" smtClean="0"/>
              <a:t>ilmu</a:t>
            </a:r>
            <a:r>
              <a:rPr lang="en-US" sz="2000" dirty="0" smtClean="0"/>
              <a:t> (</a:t>
            </a:r>
            <a:r>
              <a:rPr lang="en-US" sz="2000" dirty="0" err="1" smtClean="0"/>
              <a:t>transdisiplin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err="1" smtClean="0"/>
              <a:t>Sosialisasi</a:t>
            </a:r>
            <a:r>
              <a:rPr lang="en-US" sz="2000" dirty="0" smtClean="0"/>
              <a:t> </a:t>
            </a:r>
            <a:r>
              <a:rPr lang="en-US" sz="2000" dirty="0" err="1" smtClean="0"/>
              <a:t>peran</a:t>
            </a:r>
            <a:r>
              <a:rPr lang="en-US" sz="2000" dirty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kebutuhan</a:t>
            </a:r>
            <a:r>
              <a:rPr lang="en-US" sz="2000" dirty="0" smtClean="0"/>
              <a:t> </a:t>
            </a:r>
            <a:r>
              <a:rPr lang="en-US" sz="2000" dirty="0" err="1" smtClean="0"/>
              <a:t>bioetika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pengembangan</a:t>
            </a:r>
            <a:r>
              <a:rPr lang="en-US" sz="2000" dirty="0" smtClean="0"/>
              <a:t> </a:t>
            </a:r>
            <a:r>
              <a:rPr lang="en-US" sz="2000" dirty="0" err="1" smtClean="0"/>
              <a:t>ilmu</a:t>
            </a:r>
            <a:r>
              <a:rPr lang="en-US" sz="2000" dirty="0" smtClean="0"/>
              <a:t> </a:t>
            </a:r>
            <a:r>
              <a:rPr lang="en-US" sz="2000" dirty="0" err="1" smtClean="0"/>
              <a:t>teknologi</a:t>
            </a:r>
            <a:r>
              <a:rPr lang="en-US" sz="2000" dirty="0" smtClean="0"/>
              <a:t> </a:t>
            </a:r>
            <a:r>
              <a:rPr lang="en-US" sz="2000" dirty="0" err="1" smtClean="0"/>
              <a:t>kesehatan</a:t>
            </a:r>
            <a:r>
              <a:rPr lang="en-US" sz="2000" dirty="0" smtClean="0"/>
              <a:t> </a:t>
            </a:r>
            <a:r>
              <a:rPr lang="en-US" sz="2000" dirty="0" err="1" smtClean="0"/>
              <a:t>kedokteran</a:t>
            </a:r>
            <a:endParaRPr lang="en-US" sz="2000" dirty="0" smtClean="0"/>
          </a:p>
          <a:p>
            <a:pPr lvl="1"/>
            <a:r>
              <a:rPr lang="en-US" sz="2000" dirty="0" err="1" smtClean="0"/>
              <a:t>Skema</a:t>
            </a:r>
            <a:r>
              <a:rPr lang="en-US" sz="2000" dirty="0" smtClean="0"/>
              <a:t> </a:t>
            </a:r>
            <a:r>
              <a:rPr lang="en-US" sz="2000" dirty="0" err="1" smtClean="0"/>
              <a:t>karir</a:t>
            </a:r>
            <a:r>
              <a:rPr lang="en-US" sz="2000" dirty="0" smtClean="0"/>
              <a:t> </a:t>
            </a:r>
            <a:r>
              <a:rPr lang="en-US" sz="2000" dirty="0" err="1" smtClean="0"/>
              <a:t>bioetika</a:t>
            </a:r>
            <a:r>
              <a:rPr lang="en-US" sz="2000" dirty="0" smtClean="0"/>
              <a:t> yang </a:t>
            </a:r>
            <a:r>
              <a:rPr lang="en-US" sz="2000" dirty="0" err="1" smtClean="0"/>
              <a:t>jelas</a:t>
            </a:r>
            <a:endParaRPr lang="en-US" sz="2000" dirty="0" smtClean="0"/>
          </a:p>
          <a:p>
            <a:r>
              <a:rPr lang="en-US" sz="2400" dirty="0" err="1" smtClean="0"/>
              <a:t>Perbaikan</a:t>
            </a:r>
            <a:r>
              <a:rPr lang="en-US" sz="2400" dirty="0" smtClean="0"/>
              <a:t> </a:t>
            </a:r>
            <a:r>
              <a:rPr lang="en-US" sz="2400" dirty="0" err="1" smtClean="0"/>
              <a:t>tatakelola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 </a:t>
            </a:r>
          </a:p>
          <a:p>
            <a:pPr lvl="1"/>
            <a:r>
              <a:rPr lang="en-US" sz="1900" dirty="0" err="1" smtClean="0"/>
              <a:t>Perbaikan</a:t>
            </a:r>
            <a:r>
              <a:rPr lang="en-US" sz="1900" dirty="0" smtClean="0"/>
              <a:t> SPO</a:t>
            </a:r>
          </a:p>
          <a:p>
            <a:pPr lvl="1"/>
            <a:r>
              <a:rPr lang="en-US" sz="1900" dirty="0" err="1" smtClean="0"/>
              <a:t>Pelatihan</a:t>
            </a:r>
            <a:r>
              <a:rPr lang="en-US" sz="1900" dirty="0" smtClean="0"/>
              <a:t>/upgrade </a:t>
            </a:r>
            <a:r>
              <a:rPr lang="en-US" sz="1900" dirty="0" err="1" smtClean="0"/>
              <a:t>kompetensi</a:t>
            </a:r>
            <a:r>
              <a:rPr lang="en-US" sz="1900" dirty="0" smtClean="0"/>
              <a:t> </a:t>
            </a:r>
            <a:r>
              <a:rPr lang="en-US" sz="1900" dirty="0" err="1" smtClean="0"/>
              <a:t>staf</a:t>
            </a:r>
            <a:r>
              <a:rPr lang="en-US" sz="1900" dirty="0" smtClean="0"/>
              <a:t> </a:t>
            </a:r>
            <a:r>
              <a:rPr lang="en-US" sz="1900" dirty="0" err="1" smtClean="0"/>
              <a:t>untuk</a:t>
            </a:r>
            <a:r>
              <a:rPr lang="en-US" sz="1900" dirty="0" smtClean="0"/>
              <a:t> </a:t>
            </a:r>
            <a:r>
              <a:rPr lang="en-US" sz="1900" dirty="0" err="1" smtClean="0"/>
              <a:t>tata</a:t>
            </a:r>
            <a:r>
              <a:rPr lang="en-US" sz="1900" dirty="0" smtClean="0"/>
              <a:t> </a:t>
            </a:r>
            <a:r>
              <a:rPr lang="en-US" sz="1900" dirty="0" err="1" smtClean="0"/>
              <a:t>kelola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3163192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/>
              <a:t>Bagaimana</a:t>
            </a:r>
            <a:r>
              <a:rPr lang="en-US" sz="3600" dirty="0"/>
              <a:t> </a:t>
            </a:r>
            <a:r>
              <a:rPr lang="en-US" sz="3600" dirty="0" err="1"/>
              <a:t>mengantisipasi</a:t>
            </a:r>
            <a:r>
              <a:rPr lang="en-US" sz="3600" dirty="0"/>
              <a:t> </a:t>
            </a:r>
            <a:r>
              <a:rPr lang="en-US" sz="3600" dirty="0" err="1"/>
              <a:t>ancaman-ancaman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952165"/>
          </a:xfrm>
        </p:spPr>
        <p:txBody>
          <a:bodyPr/>
          <a:lstStyle/>
          <a:p>
            <a:r>
              <a:rPr lang="en-US" sz="3200" dirty="0" err="1"/>
              <a:t>Upaya</a:t>
            </a:r>
            <a:r>
              <a:rPr lang="en-US" sz="3200" dirty="0"/>
              <a:t> </a:t>
            </a:r>
            <a:r>
              <a:rPr lang="en-US" sz="3200" dirty="0" err="1"/>
              <a:t>Retensi</a:t>
            </a:r>
            <a:r>
              <a:rPr lang="en-US" sz="3200" dirty="0"/>
              <a:t> </a:t>
            </a:r>
            <a:r>
              <a:rPr lang="en-US" sz="3200" dirty="0" err="1"/>
              <a:t>Staf</a:t>
            </a:r>
            <a:r>
              <a:rPr lang="en-US" sz="3200" dirty="0"/>
              <a:t> </a:t>
            </a:r>
            <a:r>
              <a:rPr lang="en-US" sz="3200" dirty="0" err="1"/>
              <a:t>Bioetika</a:t>
            </a:r>
            <a:r>
              <a:rPr lang="en-US" sz="3200" dirty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menangkal</a:t>
            </a:r>
            <a:r>
              <a:rPr lang="en-US" sz="3200" dirty="0" smtClean="0"/>
              <a:t> </a:t>
            </a:r>
            <a:r>
              <a:rPr lang="en-US" sz="3200" dirty="0" err="1" smtClean="0"/>
              <a:t>ancaman</a:t>
            </a:r>
            <a:r>
              <a:rPr lang="en-US" sz="3200" dirty="0" smtClean="0"/>
              <a:t> </a:t>
            </a:r>
            <a:r>
              <a:rPr lang="en-US" sz="3200" i="1" dirty="0" smtClean="0"/>
              <a:t>brain drain</a:t>
            </a:r>
            <a:r>
              <a:rPr lang="en-US" sz="3200" dirty="0" smtClean="0"/>
              <a:t>:</a:t>
            </a:r>
          </a:p>
          <a:p>
            <a:pPr lvl="1"/>
            <a:r>
              <a:rPr lang="en-US" sz="2800" dirty="0" err="1"/>
              <a:t>Skema</a:t>
            </a:r>
            <a:r>
              <a:rPr lang="en-US" sz="2800" dirty="0"/>
              <a:t> </a:t>
            </a:r>
            <a:r>
              <a:rPr lang="en-US" sz="2800" dirty="0" err="1"/>
              <a:t>jenjang</a:t>
            </a:r>
            <a:r>
              <a:rPr lang="en-US" sz="2800" dirty="0"/>
              <a:t> </a:t>
            </a:r>
            <a:r>
              <a:rPr lang="en-US" sz="2800" dirty="0" err="1"/>
              <a:t>pengembangan</a:t>
            </a:r>
            <a:r>
              <a:rPr lang="en-US" sz="2800" dirty="0"/>
              <a:t> </a:t>
            </a:r>
            <a:r>
              <a:rPr lang="en-US" sz="2800" dirty="0" err="1"/>
              <a:t>karir</a:t>
            </a:r>
            <a:r>
              <a:rPr lang="en-US" sz="2800" dirty="0"/>
              <a:t> </a:t>
            </a:r>
            <a:r>
              <a:rPr lang="en-US" sz="2800" dirty="0" err="1"/>
              <a:t>staf</a:t>
            </a:r>
            <a:r>
              <a:rPr lang="en-US" sz="2800" dirty="0"/>
              <a:t> yang </a:t>
            </a:r>
            <a:r>
              <a:rPr lang="en-US" sz="2800" dirty="0" err="1"/>
              <a:t>jelas</a:t>
            </a:r>
            <a:r>
              <a:rPr lang="en-US" sz="2800" dirty="0"/>
              <a:t> </a:t>
            </a:r>
          </a:p>
          <a:p>
            <a:pPr lvl="1"/>
            <a:r>
              <a:rPr lang="en-US" sz="2800" dirty="0" err="1"/>
              <a:t>Fasilitasi</a:t>
            </a:r>
            <a:r>
              <a:rPr lang="en-US" sz="2800" dirty="0"/>
              <a:t> </a:t>
            </a:r>
            <a:r>
              <a:rPr lang="en-US" sz="2800" dirty="0" err="1"/>
              <a:t>pengembangan</a:t>
            </a:r>
            <a:r>
              <a:rPr lang="en-US" sz="2800" dirty="0"/>
              <a:t> </a:t>
            </a:r>
            <a:r>
              <a:rPr lang="en-US" sz="2800" dirty="0" err="1"/>
              <a:t>staf</a:t>
            </a:r>
            <a:endParaRPr lang="en-US" sz="2800" dirty="0"/>
          </a:p>
          <a:p>
            <a:pPr lvl="1"/>
            <a:r>
              <a:rPr lang="en-US" sz="2800" dirty="0" err="1"/>
              <a:t>Kelayakan</a:t>
            </a:r>
            <a:r>
              <a:rPr lang="en-US" sz="2800" dirty="0"/>
              <a:t> </a:t>
            </a:r>
            <a:r>
              <a:rPr lang="en-US" sz="2800" dirty="0" err="1"/>
              <a:t>kompensasi</a:t>
            </a:r>
            <a:r>
              <a:rPr lang="en-US" sz="2800" dirty="0"/>
              <a:t> </a:t>
            </a:r>
            <a:r>
              <a:rPr lang="en-US" sz="2800" dirty="0" err="1"/>
              <a:t>finansial</a:t>
            </a:r>
            <a:r>
              <a:rPr lang="en-US" sz="2800" dirty="0"/>
              <a:t> (</a:t>
            </a:r>
            <a:r>
              <a:rPr lang="en-US" sz="2800" dirty="0" err="1"/>
              <a:t>gaji</a:t>
            </a:r>
            <a:r>
              <a:rPr lang="en-US" sz="2800" dirty="0"/>
              <a:t>, </a:t>
            </a:r>
            <a:r>
              <a:rPr lang="en-US" sz="2800" dirty="0" err="1"/>
              <a:t>remunerasi</a:t>
            </a:r>
            <a:r>
              <a:rPr lang="en-US" sz="2800" dirty="0" smtClean="0"/>
              <a:t>)</a:t>
            </a:r>
          </a:p>
          <a:p>
            <a:r>
              <a:rPr lang="en-US" sz="3200" dirty="0" smtClean="0"/>
              <a:t>Update/</a:t>
            </a:r>
            <a:r>
              <a:rPr lang="en-US" sz="3200" dirty="0" err="1" smtClean="0"/>
              <a:t>mengikuti</a:t>
            </a:r>
            <a:r>
              <a:rPr lang="en-US" sz="3200" dirty="0" smtClean="0"/>
              <a:t> </a:t>
            </a:r>
            <a:r>
              <a:rPr lang="en-US" sz="3200" dirty="0" err="1" smtClean="0"/>
              <a:t>perkembangan</a:t>
            </a:r>
            <a:r>
              <a:rPr lang="en-US" sz="3200" dirty="0" smtClean="0"/>
              <a:t> zaman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permasalahannya</a:t>
            </a:r>
            <a:endParaRPr lang="en-US" sz="3200" dirty="0" smtClean="0"/>
          </a:p>
          <a:p>
            <a:r>
              <a:rPr lang="en-US" sz="3200" dirty="0" err="1" smtClean="0"/>
              <a:t>Mengembangkan</a:t>
            </a:r>
            <a:r>
              <a:rPr lang="en-US" sz="3200" dirty="0" smtClean="0"/>
              <a:t> </a:t>
            </a:r>
            <a:r>
              <a:rPr lang="en-US" sz="3200" dirty="0" err="1" smtClean="0"/>
              <a:t>inovasi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bioetika</a:t>
            </a:r>
            <a:r>
              <a:rPr lang="en-US" sz="3200" dirty="0" smtClean="0"/>
              <a:t> </a:t>
            </a:r>
            <a:r>
              <a:rPr lang="en-US" sz="3200" dirty="0" err="1" smtClean="0"/>
              <a:t>sesuai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kebutuhan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praktek</a:t>
            </a:r>
            <a:r>
              <a:rPr lang="en-US" sz="3200" dirty="0" smtClean="0"/>
              <a:t> di </a:t>
            </a:r>
            <a:r>
              <a:rPr lang="en-US" sz="3200" dirty="0" err="1" smtClean="0"/>
              <a:t>masyarakat</a:t>
            </a:r>
            <a:endParaRPr lang="en-US" sz="32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20110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129" y="290136"/>
            <a:ext cx="10972800" cy="1143000"/>
          </a:xfrm>
        </p:spPr>
        <p:txBody>
          <a:bodyPr/>
          <a:lstStyle/>
          <a:p>
            <a:r>
              <a:rPr lang="en-US" sz="3600" dirty="0" err="1"/>
              <a:t>Bagaimana</a:t>
            </a:r>
            <a:r>
              <a:rPr lang="en-US" sz="3600" dirty="0"/>
              <a:t> </a:t>
            </a:r>
            <a:r>
              <a:rPr lang="en-US" sz="3600" dirty="0" err="1"/>
              <a:t>menangkap</a:t>
            </a:r>
            <a:r>
              <a:rPr lang="en-US" sz="3600" dirty="0"/>
              <a:t> </a:t>
            </a:r>
            <a:r>
              <a:rPr lang="en-US" sz="3600" dirty="0" err="1"/>
              <a:t>peluang-peluang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/>
              <a:t>baik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606" y="1166246"/>
            <a:ext cx="10972800" cy="5126064"/>
          </a:xfrm>
        </p:spPr>
        <p:txBody>
          <a:bodyPr/>
          <a:lstStyle/>
          <a:p>
            <a:r>
              <a:rPr lang="en-US" sz="1600" dirty="0" err="1" smtClean="0"/>
              <a:t>Merealisasikan</a:t>
            </a:r>
            <a:r>
              <a:rPr lang="en-US" sz="1600" dirty="0" smtClean="0"/>
              <a:t> </a:t>
            </a:r>
            <a:r>
              <a:rPr lang="en-US" sz="1600" dirty="0" err="1" smtClean="0"/>
              <a:t>integrasi</a:t>
            </a:r>
            <a:r>
              <a:rPr lang="en-US" sz="1600" dirty="0" smtClean="0"/>
              <a:t> </a:t>
            </a:r>
            <a:r>
              <a:rPr lang="en-US" sz="1600" dirty="0" err="1" smtClean="0"/>
              <a:t>materi</a:t>
            </a:r>
            <a:r>
              <a:rPr lang="en-US" sz="1600" dirty="0" smtClean="0"/>
              <a:t> </a:t>
            </a:r>
            <a:r>
              <a:rPr lang="en-US" sz="1600" dirty="0" err="1" smtClean="0"/>
              <a:t>bioetika</a:t>
            </a:r>
            <a:r>
              <a:rPr lang="en-US" sz="1600" dirty="0" smtClean="0"/>
              <a:t> </a:t>
            </a:r>
            <a:r>
              <a:rPr lang="en-US" sz="1600" dirty="0" err="1" smtClean="0"/>
              <a:t>ke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kurikulum</a:t>
            </a:r>
            <a:r>
              <a:rPr lang="en-US" sz="1600" dirty="0" smtClean="0"/>
              <a:t> </a:t>
            </a:r>
            <a:r>
              <a:rPr lang="en-US" sz="1600" dirty="0" err="1" smtClean="0"/>
              <a:t>pendidikan</a:t>
            </a:r>
            <a:r>
              <a:rPr lang="en-US" sz="1600" dirty="0" smtClean="0"/>
              <a:t> </a:t>
            </a:r>
            <a:r>
              <a:rPr lang="en-US" sz="1600" dirty="0" err="1" smtClean="0"/>
              <a:t>dokter</a:t>
            </a:r>
            <a:r>
              <a:rPr lang="en-US" sz="1600" dirty="0" smtClean="0"/>
              <a:t> </a:t>
            </a:r>
            <a:r>
              <a:rPr lang="en-US" sz="1600" dirty="0" smtClean="0"/>
              <a:t>I</a:t>
            </a:r>
            <a:r>
              <a:rPr lang="en-US" sz="1600" dirty="0" smtClean="0"/>
              <a:t>ndonesia</a:t>
            </a:r>
          </a:p>
          <a:p>
            <a:pPr lvl="1"/>
            <a:r>
              <a:rPr lang="en-US" sz="1400" dirty="0" err="1" smtClean="0"/>
              <a:t>Penyusunan</a:t>
            </a:r>
            <a:r>
              <a:rPr lang="en-US" sz="1400" dirty="0" smtClean="0"/>
              <a:t> </a:t>
            </a:r>
            <a:r>
              <a:rPr lang="en-US" sz="1400" dirty="0" err="1" smtClean="0"/>
              <a:t>standar</a:t>
            </a:r>
            <a:r>
              <a:rPr lang="en-US" sz="1400" dirty="0" smtClean="0"/>
              <a:t> </a:t>
            </a:r>
            <a:r>
              <a:rPr lang="en-US" sz="1400" dirty="0" err="1" smtClean="0"/>
              <a:t>nasional</a:t>
            </a:r>
            <a:r>
              <a:rPr lang="en-US" sz="1400" dirty="0" smtClean="0"/>
              <a:t> </a:t>
            </a:r>
            <a:r>
              <a:rPr lang="en-US" sz="1400" dirty="0" err="1" smtClean="0"/>
              <a:t>kurikulum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modul</a:t>
            </a:r>
            <a:r>
              <a:rPr lang="en-US" sz="1400" dirty="0" smtClean="0"/>
              <a:t> </a:t>
            </a:r>
            <a:r>
              <a:rPr lang="en-US" sz="1400" dirty="0" err="1" smtClean="0"/>
              <a:t>pembelajaran</a:t>
            </a:r>
            <a:r>
              <a:rPr lang="en-US" sz="1400" dirty="0" smtClean="0"/>
              <a:t> </a:t>
            </a:r>
            <a:r>
              <a:rPr lang="en-US" sz="1400" dirty="0" err="1" smtClean="0"/>
              <a:t>bioetika</a:t>
            </a:r>
            <a:r>
              <a:rPr lang="en-US" sz="1400" dirty="0" smtClean="0"/>
              <a:t> </a:t>
            </a:r>
          </a:p>
          <a:p>
            <a:pPr lvl="1"/>
            <a:r>
              <a:rPr lang="en-US" sz="1400" dirty="0" err="1" smtClean="0"/>
              <a:t>Sosialisasi</a:t>
            </a:r>
            <a:r>
              <a:rPr lang="en-US" sz="1400" dirty="0" smtClean="0"/>
              <a:t>, </a:t>
            </a:r>
            <a:r>
              <a:rPr lang="en-US" sz="1400" dirty="0" err="1" smtClean="0"/>
              <a:t>advokasi</a:t>
            </a:r>
            <a:r>
              <a:rPr lang="en-US" sz="1400" dirty="0" smtClean="0"/>
              <a:t> </a:t>
            </a:r>
            <a:r>
              <a:rPr lang="en-US" sz="1400" dirty="0" err="1" smtClean="0"/>
              <a:t>integrasi</a:t>
            </a:r>
            <a:r>
              <a:rPr lang="en-US" sz="1400" dirty="0" smtClean="0"/>
              <a:t> </a:t>
            </a:r>
            <a:r>
              <a:rPr lang="en-US" sz="1400" dirty="0" err="1" smtClean="0"/>
              <a:t>kurikulum</a:t>
            </a:r>
            <a:r>
              <a:rPr lang="en-US" sz="1400" dirty="0" smtClean="0"/>
              <a:t> </a:t>
            </a:r>
            <a:r>
              <a:rPr lang="en-US" sz="1400" dirty="0" err="1" smtClean="0"/>
              <a:t>bioetika</a:t>
            </a:r>
            <a:r>
              <a:rPr lang="en-US" sz="1400" dirty="0" smtClean="0"/>
              <a:t> </a:t>
            </a:r>
            <a:r>
              <a:rPr lang="en-US" sz="1400" dirty="0" err="1" smtClean="0"/>
              <a:t>ke</a:t>
            </a:r>
            <a:r>
              <a:rPr lang="en-US" sz="1400" dirty="0" smtClean="0"/>
              <a:t> </a:t>
            </a:r>
            <a:r>
              <a:rPr lang="en-US" sz="1400" dirty="0" err="1" smtClean="0"/>
              <a:t>institusi</a:t>
            </a:r>
            <a:r>
              <a:rPr lang="en-US" sz="1400" dirty="0" smtClean="0"/>
              <a:t> </a:t>
            </a:r>
            <a:r>
              <a:rPr lang="en-US" sz="1400" dirty="0" err="1" smtClean="0"/>
              <a:t>pendidikan</a:t>
            </a:r>
            <a:r>
              <a:rPr lang="en-US" sz="1400" dirty="0" smtClean="0"/>
              <a:t> </a:t>
            </a:r>
            <a:r>
              <a:rPr lang="en-US" sz="1400" dirty="0" err="1" smtClean="0"/>
              <a:t>kedokteran</a:t>
            </a:r>
            <a:endParaRPr lang="en-US" sz="1400" dirty="0" smtClean="0"/>
          </a:p>
          <a:p>
            <a:r>
              <a:rPr lang="en-US" sz="1600" dirty="0" err="1" smtClean="0"/>
              <a:t>Berkontribusi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pengembangan</a:t>
            </a:r>
            <a:r>
              <a:rPr lang="en-US" sz="1600" dirty="0" smtClean="0"/>
              <a:t> </a:t>
            </a:r>
            <a:r>
              <a:rPr lang="en-US" sz="1600" dirty="0" err="1" smtClean="0"/>
              <a:t>ilmu</a:t>
            </a:r>
            <a:r>
              <a:rPr lang="en-US" sz="1600" dirty="0" smtClean="0"/>
              <a:t> </a:t>
            </a:r>
            <a:r>
              <a:rPr lang="en-US" sz="1600" dirty="0" err="1" smtClean="0"/>
              <a:t>bioetika</a:t>
            </a:r>
            <a:r>
              <a:rPr lang="en-US" sz="1600" dirty="0" smtClean="0"/>
              <a:t> di </a:t>
            </a:r>
            <a:r>
              <a:rPr lang="en-US" sz="1600" dirty="0" err="1" smtClean="0"/>
              <a:t>tingkat</a:t>
            </a:r>
            <a:r>
              <a:rPr lang="en-US" sz="1600" dirty="0" smtClean="0"/>
              <a:t> </a:t>
            </a:r>
            <a:r>
              <a:rPr lang="en-US" sz="1600" dirty="0" err="1" smtClean="0"/>
              <a:t>nasional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global</a:t>
            </a:r>
          </a:p>
          <a:p>
            <a:pPr lvl="1"/>
            <a:r>
              <a:rPr lang="en-US" sz="1400" dirty="0" err="1" smtClean="0"/>
              <a:t>Menggiatkan</a:t>
            </a:r>
            <a:r>
              <a:rPr lang="en-US" sz="1400" dirty="0" smtClean="0"/>
              <a:t> </a:t>
            </a:r>
            <a:r>
              <a:rPr lang="en-US" sz="1400" dirty="0" err="1" smtClean="0"/>
              <a:t>penelitian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publikasi</a:t>
            </a:r>
            <a:r>
              <a:rPr lang="en-US" sz="1400" dirty="0" smtClean="0"/>
              <a:t> </a:t>
            </a:r>
            <a:r>
              <a:rPr lang="en-US" sz="1400" dirty="0" err="1" smtClean="0"/>
              <a:t>ilmiah</a:t>
            </a:r>
            <a:r>
              <a:rPr lang="en-US" sz="1400" dirty="0" smtClean="0"/>
              <a:t> </a:t>
            </a:r>
            <a:r>
              <a:rPr lang="en-US" sz="1400" dirty="0" err="1" smtClean="0"/>
              <a:t>bidang</a:t>
            </a:r>
            <a:r>
              <a:rPr lang="en-US" sz="1400" dirty="0" smtClean="0"/>
              <a:t> </a:t>
            </a:r>
            <a:r>
              <a:rPr lang="en-US" sz="1400" dirty="0" err="1" smtClean="0"/>
              <a:t>bioetika</a:t>
            </a:r>
            <a:endParaRPr lang="en-US" sz="1400" dirty="0" smtClean="0"/>
          </a:p>
          <a:p>
            <a:pPr lvl="1"/>
            <a:r>
              <a:rPr lang="en-US" sz="1400" dirty="0" err="1" smtClean="0"/>
              <a:t>Menjalin</a:t>
            </a:r>
            <a:r>
              <a:rPr lang="en-US" sz="1400" dirty="0" smtClean="0"/>
              <a:t> </a:t>
            </a:r>
            <a:r>
              <a:rPr lang="en-US" sz="1400" dirty="0" err="1" smtClean="0"/>
              <a:t>kolaborasi</a:t>
            </a:r>
            <a:r>
              <a:rPr lang="en-US" sz="1400" dirty="0" smtClean="0"/>
              <a:t> </a:t>
            </a:r>
            <a:r>
              <a:rPr lang="en-US" sz="1400" dirty="0" err="1" smtClean="0"/>
              <a:t>dengan</a:t>
            </a:r>
            <a:r>
              <a:rPr lang="en-US" sz="1400" dirty="0" smtClean="0"/>
              <a:t> </a:t>
            </a:r>
            <a:r>
              <a:rPr lang="en-US" sz="1400" dirty="0" err="1" smtClean="0"/>
              <a:t>organisasi</a:t>
            </a:r>
            <a:r>
              <a:rPr lang="en-US" sz="1400" dirty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atau</a:t>
            </a:r>
            <a:r>
              <a:rPr lang="en-US" sz="1400" dirty="0" smtClean="0"/>
              <a:t> para </a:t>
            </a:r>
            <a:r>
              <a:rPr lang="en-US" sz="1400" dirty="0" err="1" smtClean="0"/>
              <a:t>ahli</a:t>
            </a:r>
            <a:r>
              <a:rPr lang="en-US" sz="1400" dirty="0" smtClean="0"/>
              <a:t> di </a:t>
            </a:r>
            <a:r>
              <a:rPr lang="en-US" sz="1400" dirty="0" err="1" smtClean="0"/>
              <a:t>bidangnya</a:t>
            </a:r>
            <a:r>
              <a:rPr lang="en-US" sz="1400" dirty="0" smtClean="0"/>
              <a:t> </a:t>
            </a:r>
            <a:r>
              <a:rPr lang="en-US" sz="1400" dirty="0" err="1" smtClean="0"/>
              <a:t>untuk</a:t>
            </a:r>
            <a:r>
              <a:rPr lang="en-US" sz="1400" dirty="0"/>
              <a:t> </a:t>
            </a:r>
            <a:r>
              <a:rPr lang="en-US" sz="1400" dirty="0" err="1" smtClean="0"/>
              <a:t>melakukan</a:t>
            </a:r>
            <a:r>
              <a:rPr lang="en-US" sz="1400" dirty="0" smtClean="0"/>
              <a:t> </a:t>
            </a:r>
            <a:r>
              <a:rPr lang="en-US" sz="1400" dirty="0" err="1" smtClean="0"/>
              <a:t>penelitian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program lain </a:t>
            </a:r>
            <a:r>
              <a:rPr lang="en-US" sz="1400" dirty="0" err="1" smtClean="0"/>
              <a:t>terkait</a:t>
            </a:r>
            <a:r>
              <a:rPr lang="en-US" sz="1400" dirty="0" smtClean="0"/>
              <a:t> </a:t>
            </a:r>
            <a:r>
              <a:rPr lang="en-US" sz="1400" dirty="0" err="1" smtClean="0"/>
              <a:t>pengembangan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aplikasi</a:t>
            </a:r>
            <a:r>
              <a:rPr lang="en-US" sz="1400" dirty="0" smtClean="0"/>
              <a:t> </a:t>
            </a:r>
            <a:r>
              <a:rPr lang="en-US" sz="1400" dirty="0" err="1" smtClean="0"/>
              <a:t>bioetika</a:t>
            </a:r>
            <a:r>
              <a:rPr lang="en-US" sz="1400" dirty="0" smtClean="0"/>
              <a:t> </a:t>
            </a:r>
            <a:r>
              <a:rPr lang="en-US" sz="1400" dirty="0" err="1" smtClean="0"/>
              <a:t>dalam</a:t>
            </a:r>
            <a:r>
              <a:rPr lang="en-US" sz="1400" dirty="0" smtClean="0"/>
              <a:t> </a:t>
            </a:r>
            <a:r>
              <a:rPr lang="en-US" sz="1400" dirty="0" err="1" smtClean="0"/>
              <a:t>berbagai</a:t>
            </a:r>
            <a:r>
              <a:rPr lang="en-US" sz="1400" dirty="0" smtClean="0"/>
              <a:t> </a:t>
            </a:r>
            <a:r>
              <a:rPr lang="en-US" sz="1400" dirty="0" err="1" smtClean="0"/>
              <a:t>sektor</a:t>
            </a:r>
            <a:r>
              <a:rPr lang="en-US" sz="1400" dirty="0" smtClean="0"/>
              <a:t> </a:t>
            </a:r>
            <a:r>
              <a:rPr lang="en-US" sz="1400" dirty="0" err="1" smtClean="0"/>
              <a:t>kehidupan</a:t>
            </a:r>
            <a:endParaRPr lang="en-US" sz="1400" dirty="0" smtClean="0"/>
          </a:p>
          <a:p>
            <a:pPr lvl="1"/>
            <a:r>
              <a:rPr lang="en-US" sz="1400" dirty="0" err="1" smtClean="0"/>
              <a:t>Pengembangan</a:t>
            </a:r>
            <a:r>
              <a:rPr lang="en-US" sz="1400" dirty="0" smtClean="0"/>
              <a:t> </a:t>
            </a:r>
            <a:r>
              <a:rPr lang="en-US" sz="1400" dirty="0" err="1" smtClean="0"/>
              <a:t>jurnal</a:t>
            </a:r>
            <a:r>
              <a:rPr lang="en-US" sz="1400" dirty="0" smtClean="0"/>
              <a:t> </a:t>
            </a:r>
            <a:r>
              <a:rPr lang="en-US" sz="1400" dirty="0" err="1" smtClean="0"/>
              <a:t>untuk</a:t>
            </a:r>
            <a:r>
              <a:rPr lang="en-US" sz="1400" dirty="0" smtClean="0"/>
              <a:t> </a:t>
            </a:r>
            <a:r>
              <a:rPr lang="en-US" sz="1400" dirty="0" err="1" smtClean="0"/>
              <a:t>mewadahi</a:t>
            </a:r>
            <a:r>
              <a:rPr lang="en-US" sz="1400" dirty="0" smtClean="0"/>
              <a:t> </a:t>
            </a:r>
            <a:r>
              <a:rPr lang="en-US" sz="1400" dirty="0" err="1" smtClean="0"/>
              <a:t>hasil</a:t>
            </a:r>
            <a:r>
              <a:rPr lang="en-US" sz="1400" dirty="0" smtClean="0"/>
              <a:t> </a:t>
            </a:r>
            <a:r>
              <a:rPr lang="en-US" sz="1400" dirty="0" err="1" smtClean="0"/>
              <a:t>penelitian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publikasi</a:t>
            </a:r>
            <a:r>
              <a:rPr lang="en-US" sz="1400" dirty="0" smtClean="0"/>
              <a:t> </a:t>
            </a:r>
          </a:p>
          <a:p>
            <a:r>
              <a:rPr lang="en-US" sz="1600" dirty="0" err="1" smtClean="0"/>
              <a:t>Bekerja</a:t>
            </a:r>
            <a:r>
              <a:rPr lang="en-US" sz="1600" dirty="0" smtClean="0"/>
              <a:t> </a:t>
            </a:r>
            <a:r>
              <a:rPr lang="en-US" sz="1600" dirty="0" err="1" smtClean="0"/>
              <a:t>sama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pemangku</a:t>
            </a:r>
            <a:r>
              <a:rPr lang="en-US" sz="1600" dirty="0" smtClean="0"/>
              <a:t> </a:t>
            </a:r>
            <a:r>
              <a:rPr lang="en-US" sz="1600" dirty="0" err="1" smtClean="0"/>
              <a:t>kepentingan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/>
              <a:t>m</a:t>
            </a:r>
            <a:r>
              <a:rPr lang="en-US" sz="1600" dirty="0" err="1" smtClean="0"/>
              <a:t>eningkatkan</a:t>
            </a:r>
            <a:r>
              <a:rPr lang="en-US" sz="1600" dirty="0" smtClean="0"/>
              <a:t> </a:t>
            </a:r>
            <a:r>
              <a:rPr lang="en-US" sz="1600" dirty="0" err="1" smtClean="0"/>
              <a:t>kontribusi</a:t>
            </a:r>
            <a:r>
              <a:rPr lang="en-US" sz="1600" dirty="0" smtClean="0"/>
              <a:t>/</a:t>
            </a:r>
            <a:r>
              <a:rPr lang="en-US" sz="1600" dirty="0" err="1" smtClean="0"/>
              <a:t>peran</a:t>
            </a:r>
            <a:r>
              <a:rPr lang="en-US" sz="1600" dirty="0" smtClean="0"/>
              <a:t> </a:t>
            </a:r>
            <a:r>
              <a:rPr lang="en-US" sz="1600" dirty="0" err="1" smtClean="0"/>
              <a:t>aktif</a:t>
            </a:r>
            <a:r>
              <a:rPr lang="en-US" sz="1600" dirty="0" smtClean="0"/>
              <a:t> </a:t>
            </a:r>
            <a:r>
              <a:rPr lang="en-US" sz="1600" dirty="0" err="1" smtClean="0"/>
              <a:t>bioetika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sektor</a:t>
            </a:r>
            <a:r>
              <a:rPr lang="en-US" sz="1600" dirty="0" smtClean="0"/>
              <a:t> </a:t>
            </a:r>
            <a:r>
              <a:rPr lang="en-US" sz="1600" dirty="0" err="1" smtClean="0"/>
              <a:t>kesehatan</a:t>
            </a:r>
            <a:endParaRPr lang="en-US" sz="1600" dirty="0" smtClean="0"/>
          </a:p>
          <a:p>
            <a:pPr lvl="1"/>
            <a:r>
              <a:rPr lang="en-US" sz="1400" dirty="0" err="1" smtClean="0"/>
              <a:t>Pengembangan</a:t>
            </a:r>
            <a:r>
              <a:rPr lang="en-US" sz="1400" dirty="0" smtClean="0"/>
              <a:t> </a:t>
            </a:r>
            <a:r>
              <a:rPr lang="en-US" sz="1400" dirty="0" err="1" smtClean="0"/>
              <a:t>layanan</a:t>
            </a:r>
            <a:r>
              <a:rPr lang="en-US" sz="1400" dirty="0" smtClean="0"/>
              <a:t> </a:t>
            </a:r>
            <a:r>
              <a:rPr lang="en-US" sz="1400" dirty="0" err="1" smtClean="0"/>
              <a:t>konsultasi</a:t>
            </a:r>
            <a:r>
              <a:rPr lang="en-US" sz="1400" dirty="0" smtClean="0"/>
              <a:t> </a:t>
            </a:r>
            <a:r>
              <a:rPr lang="en-US" sz="1400" dirty="0" err="1" smtClean="0"/>
              <a:t>etika</a:t>
            </a:r>
            <a:r>
              <a:rPr lang="en-US" sz="1400" dirty="0" smtClean="0"/>
              <a:t> </a:t>
            </a:r>
            <a:r>
              <a:rPr lang="en-US" sz="1400" dirty="0" err="1" smtClean="0"/>
              <a:t>klinis</a:t>
            </a:r>
            <a:r>
              <a:rPr lang="en-US" sz="1400" dirty="0" smtClean="0"/>
              <a:t>, </a:t>
            </a:r>
            <a:r>
              <a:rPr lang="en-US" sz="1400" dirty="0" err="1" smtClean="0"/>
              <a:t>bekerja</a:t>
            </a:r>
            <a:r>
              <a:rPr lang="en-US" sz="1400" dirty="0" smtClean="0"/>
              <a:t> </a:t>
            </a:r>
            <a:r>
              <a:rPr lang="en-US" sz="1400" dirty="0" err="1" smtClean="0"/>
              <a:t>sama</a:t>
            </a:r>
            <a:r>
              <a:rPr lang="en-US" sz="1400" dirty="0" smtClean="0"/>
              <a:t> </a:t>
            </a:r>
            <a:r>
              <a:rPr lang="en-US" sz="1400" dirty="0" err="1" smtClean="0"/>
              <a:t>dengan</a:t>
            </a:r>
            <a:r>
              <a:rPr lang="en-US" sz="1400" dirty="0" smtClean="0"/>
              <a:t> </a:t>
            </a:r>
            <a:r>
              <a:rPr lang="en-US" sz="1400" dirty="0" err="1" smtClean="0"/>
              <a:t>komite</a:t>
            </a:r>
            <a:r>
              <a:rPr lang="en-US" sz="1400" dirty="0" smtClean="0"/>
              <a:t> </a:t>
            </a:r>
            <a:r>
              <a:rPr lang="en-US" sz="1400" dirty="0" err="1" smtClean="0"/>
              <a:t>etik</a:t>
            </a:r>
            <a:r>
              <a:rPr lang="en-US" sz="1400" dirty="0" smtClean="0"/>
              <a:t> </a:t>
            </a:r>
            <a:r>
              <a:rPr lang="en-US" sz="1400" dirty="0" err="1" smtClean="0"/>
              <a:t>rumah</a:t>
            </a:r>
            <a:r>
              <a:rPr lang="en-US" sz="1400" dirty="0" smtClean="0"/>
              <a:t> </a:t>
            </a:r>
            <a:r>
              <a:rPr lang="en-US" sz="1400" dirty="0" err="1" smtClean="0"/>
              <a:t>sakit</a:t>
            </a:r>
            <a:endParaRPr lang="en-US" sz="1400" dirty="0" smtClean="0"/>
          </a:p>
          <a:p>
            <a:pPr lvl="1"/>
            <a:r>
              <a:rPr lang="en-US" sz="1400" dirty="0" err="1" smtClean="0"/>
              <a:t>Pengembangan</a:t>
            </a:r>
            <a:r>
              <a:rPr lang="en-US" sz="1400" dirty="0" smtClean="0"/>
              <a:t> program audit </a:t>
            </a:r>
            <a:r>
              <a:rPr lang="en-US" sz="1400" dirty="0" err="1" smtClean="0"/>
              <a:t>etika</a:t>
            </a:r>
            <a:r>
              <a:rPr lang="en-US" sz="1400" dirty="0" smtClean="0"/>
              <a:t> </a:t>
            </a:r>
            <a:r>
              <a:rPr lang="en-US" sz="1400" dirty="0" err="1" smtClean="0"/>
              <a:t>untuk</a:t>
            </a:r>
            <a:r>
              <a:rPr lang="en-US" sz="1400" dirty="0"/>
              <a:t> </a:t>
            </a:r>
            <a:r>
              <a:rPr lang="en-US" sz="1400" dirty="0" err="1" smtClean="0"/>
              <a:t>institusi</a:t>
            </a:r>
            <a:r>
              <a:rPr lang="en-US" sz="1400" dirty="0" smtClean="0"/>
              <a:t> </a:t>
            </a:r>
            <a:r>
              <a:rPr lang="en-US" sz="1400" dirty="0" err="1" smtClean="0"/>
              <a:t>pelayanan</a:t>
            </a:r>
            <a:r>
              <a:rPr lang="en-US" sz="1400" dirty="0" smtClean="0"/>
              <a:t> </a:t>
            </a:r>
            <a:r>
              <a:rPr lang="en-US" sz="1400" dirty="0" err="1" smtClean="0"/>
              <a:t>kesehatan</a:t>
            </a:r>
            <a:endParaRPr lang="en-US" sz="1400" dirty="0" smtClean="0"/>
          </a:p>
          <a:p>
            <a:pPr lvl="1"/>
            <a:r>
              <a:rPr lang="en-US" sz="1400" dirty="0" err="1" smtClean="0"/>
              <a:t>Pelatihan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peningkatan</a:t>
            </a:r>
            <a:r>
              <a:rPr lang="en-US" sz="1400" dirty="0" smtClean="0"/>
              <a:t> </a:t>
            </a:r>
            <a:r>
              <a:rPr lang="en-US" sz="1400" dirty="0" err="1" smtClean="0"/>
              <a:t>kapasitas</a:t>
            </a:r>
            <a:r>
              <a:rPr lang="en-US" sz="1400" dirty="0" smtClean="0"/>
              <a:t> para </a:t>
            </a:r>
            <a:r>
              <a:rPr lang="en-US" sz="1400" dirty="0" err="1" smtClean="0"/>
              <a:t>tenaga</a:t>
            </a:r>
            <a:r>
              <a:rPr lang="en-US" sz="1400" dirty="0" smtClean="0"/>
              <a:t> </a:t>
            </a:r>
            <a:r>
              <a:rPr lang="en-US" sz="1400" dirty="0" err="1" smtClean="0"/>
              <a:t>profesional</a:t>
            </a:r>
            <a:r>
              <a:rPr lang="en-US" sz="1400" dirty="0" smtClean="0"/>
              <a:t> </a:t>
            </a:r>
            <a:r>
              <a:rPr lang="en-US" sz="1400" dirty="0" err="1" smtClean="0"/>
              <a:t>kesehatan</a:t>
            </a:r>
            <a:r>
              <a:rPr lang="en-US" sz="1400" dirty="0" smtClean="0"/>
              <a:t> di </a:t>
            </a:r>
            <a:r>
              <a:rPr lang="en-US" sz="1400" dirty="0" err="1" smtClean="0"/>
              <a:t>bidang</a:t>
            </a:r>
            <a:r>
              <a:rPr lang="en-US" sz="1400" dirty="0" smtClean="0"/>
              <a:t> </a:t>
            </a:r>
            <a:r>
              <a:rPr lang="en-US" sz="1400" dirty="0" err="1" smtClean="0"/>
              <a:t>bioetika</a:t>
            </a:r>
            <a:r>
              <a:rPr lang="en-US" sz="1400" dirty="0" smtClean="0"/>
              <a:t>/</a:t>
            </a:r>
            <a:r>
              <a:rPr lang="en-US" sz="1400" dirty="0" err="1" smtClean="0"/>
              <a:t>etika</a:t>
            </a:r>
            <a:r>
              <a:rPr lang="en-US" sz="1400" dirty="0" smtClean="0"/>
              <a:t> </a:t>
            </a:r>
            <a:r>
              <a:rPr lang="en-US" sz="1400" dirty="0" err="1" smtClean="0"/>
              <a:t>medis</a:t>
            </a:r>
            <a:endParaRPr lang="en-US" sz="1400" dirty="0" smtClean="0"/>
          </a:p>
          <a:p>
            <a:r>
              <a:rPr lang="en-US" sz="1600" dirty="0" err="1" smtClean="0"/>
              <a:t>Pengembangan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penguatan</a:t>
            </a:r>
            <a:r>
              <a:rPr lang="en-US" sz="1600" dirty="0" smtClean="0"/>
              <a:t> </a:t>
            </a:r>
            <a:r>
              <a:rPr lang="en-US" sz="1600" dirty="0" err="1" smtClean="0"/>
              <a:t>edukasi</a:t>
            </a:r>
            <a:r>
              <a:rPr lang="en-US" sz="1600" dirty="0" smtClean="0"/>
              <a:t> </a:t>
            </a:r>
            <a:r>
              <a:rPr lang="en-US" sz="1600" dirty="0" err="1" smtClean="0"/>
              <a:t>bioetika</a:t>
            </a:r>
            <a:r>
              <a:rPr lang="en-US" sz="1600" dirty="0" smtClean="0"/>
              <a:t> </a:t>
            </a:r>
            <a:r>
              <a:rPr lang="en-US" sz="1600" dirty="0" err="1" smtClean="0"/>
              <a:t>bagi</a:t>
            </a:r>
            <a:r>
              <a:rPr lang="en-US" sz="1600" dirty="0" smtClean="0"/>
              <a:t> para </a:t>
            </a:r>
            <a:r>
              <a:rPr lang="en-US" sz="1600" dirty="0" err="1" smtClean="0"/>
              <a:t>pemangku</a:t>
            </a:r>
            <a:r>
              <a:rPr lang="en-US" sz="1600" dirty="0" smtClean="0"/>
              <a:t> </a:t>
            </a:r>
            <a:r>
              <a:rPr lang="en-US" sz="1600" dirty="0" err="1" smtClean="0"/>
              <a:t>kepentingan</a:t>
            </a:r>
            <a:r>
              <a:rPr lang="en-US" sz="1600" dirty="0" smtClean="0"/>
              <a:t>, </a:t>
            </a:r>
            <a:r>
              <a:rPr lang="en-US" sz="1600" dirty="0" err="1" smtClean="0"/>
              <a:t>penyusun</a:t>
            </a:r>
            <a:r>
              <a:rPr lang="en-US" sz="1600" dirty="0" smtClean="0"/>
              <a:t> </a:t>
            </a:r>
            <a:r>
              <a:rPr lang="en-US" sz="1600" dirty="0" err="1" smtClean="0"/>
              <a:t>kebijkan</a:t>
            </a:r>
            <a:r>
              <a:rPr lang="en-US" sz="1600" dirty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pejabat</a:t>
            </a:r>
            <a:r>
              <a:rPr lang="en-US" sz="1600" dirty="0" smtClean="0"/>
              <a:t> </a:t>
            </a:r>
            <a:r>
              <a:rPr lang="en-US" sz="1600" dirty="0" err="1" smtClean="0"/>
              <a:t>pemerintah</a:t>
            </a:r>
            <a:endParaRPr lang="en-US" sz="1600" dirty="0"/>
          </a:p>
          <a:p>
            <a:pPr lvl="1"/>
            <a:r>
              <a:rPr lang="en-US" sz="1200" dirty="0" err="1" smtClean="0"/>
              <a:t>Pelatihan</a:t>
            </a:r>
            <a:r>
              <a:rPr lang="en-US" sz="1200" dirty="0" smtClean="0"/>
              <a:t> </a:t>
            </a:r>
            <a:r>
              <a:rPr lang="en-US" sz="1200" dirty="0" err="1" smtClean="0"/>
              <a:t>bioetika</a:t>
            </a:r>
            <a:r>
              <a:rPr lang="en-US" sz="1200" dirty="0" smtClean="0"/>
              <a:t> </a:t>
            </a:r>
            <a:r>
              <a:rPr lang="en-US" sz="1200" dirty="0" err="1" smtClean="0"/>
              <a:t>bagi</a:t>
            </a:r>
            <a:r>
              <a:rPr lang="en-US" sz="1200" dirty="0" smtClean="0"/>
              <a:t> para </a:t>
            </a:r>
            <a:r>
              <a:rPr lang="en-US" sz="1200" dirty="0" err="1" smtClean="0"/>
              <a:t>penyusun</a:t>
            </a:r>
            <a:r>
              <a:rPr lang="en-US" sz="1200" dirty="0" smtClean="0"/>
              <a:t> </a:t>
            </a:r>
            <a:r>
              <a:rPr lang="en-US" sz="1200" dirty="0" err="1" smtClean="0"/>
              <a:t>kebijakan</a:t>
            </a:r>
            <a:r>
              <a:rPr lang="en-US" sz="1200" dirty="0" smtClean="0"/>
              <a:t> </a:t>
            </a:r>
            <a:r>
              <a:rPr lang="en-US" sz="1200" dirty="0" err="1" smtClean="0"/>
              <a:t>publik</a:t>
            </a:r>
            <a:endParaRPr lang="en-US" sz="1200" dirty="0" smtClean="0"/>
          </a:p>
          <a:p>
            <a:pPr lvl="1"/>
            <a:r>
              <a:rPr lang="en-US" sz="1200" dirty="0" err="1" smtClean="0"/>
              <a:t>Advokasi</a:t>
            </a:r>
            <a:r>
              <a:rPr lang="en-US" sz="1200" dirty="0" smtClean="0"/>
              <a:t> </a:t>
            </a:r>
            <a:r>
              <a:rPr lang="en-US" sz="1200" dirty="0" err="1" smtClean="0"/>
              <a:t>kepentingan</a:t>
            </a:r>
            <a:r>
              <a:rPr lang="en-US" sz="1200" dirty="0" smtClean="0"/>
              <a:t>/</a:t>
            </a:r>
            <a:r>
              <a:rPr lang="en-US" sz="1200" dirty="0" err="1" smtClean="0"/>
              <a:t>peran</a:t>
            </a:r>
            <a:r>
              <a:rPr lang="en-US" sz="1200" dirty="0" smtClean="0"/>
              <a:t> </a:t>
            </a:r>
            <a:r>
              <a:rPr lang="en-US" sz="1200" dirty="0" err="1" smtClean="0"/>
              <a:t>bioetika</a:t>
            </a:r>
            <a:r>
              <a:rPr lang="en-US" sz="1200" dirty="0" smtClean="0"/>
              <a:t> </a:t>
            </a:r>
            <a:r>
              <a:rPr lang="en-US" sz="1200" dirty="0" err="1" smtClean="0"/>
              <a:t>dalam</a:t>
            </a:r>
            <a:r>
              <a:rPr lang="en-US" sz="1200" dirty="0" smtClean="0"/>
              <a:t> </a:t>
            </a:r>
            <a:r>
              <a:rPr lang="en-US" sz="1200" dirty="0" err="1" smtClean="0"/>
              <a:t>penyusunan</a:t>
            </a:r>
            <a:r>
              <a:rPr lang="en-US" sz="1200" dirty="0" smtClean="0"/>
              <a:t> </a:t>
            </a:r>
            <a:r>
              <a:rPr lang="en-US" sz="1200" dirty="0" err="1" smtClean="0"/>
              <a:t>kebijkan</a:t>
            </a:r>
            <a:r>
              <a:rPr lang="en-US" sz="1200" dirty="0" smtClean="0"/>
              <a:t> an </a:t>
            </a:r>
            <a:r>
              <a:rPr lang="en-US" sz="1200" dirty="0" err="1" smtClean="0"/>
              <a:t>publik</a:t>
            </a:r>
            <a:endParaRPr lang="en-US" sz="1200" dirty="0" smtClean="0"/>
          </a:p>
          <a:p>
            <a:pPr lvl="1"/>
            <a:r>
              <a:rPr lang="en-US" sz="1200" dirty="0" err="1" smtClean="0"/>
              <a:t>Kerja</a:t>
            </a:r>
            <a:r>
              <a:rPr lang="en-US" sz="1200" dirty="0" smtClean="0"/>
              <a:t> </a:t>
            </a:r>
            <a:r>
              <a:rPr lang="en-US" sz="1200" dirty="0" err="1" smtClean="0"/>
              <a:t>sama</a:t>
            </a:r>
            <a:r>
              <a:rPr lang="en-US" sz="1200" dirty="0" smtClean="0"/>
              <a:t> </a:t>
            </a:r>
            <a:r>
              <a:rPr lang="en-US" sz="1200" dirty="0" err="1" smtClean="0"/>
              <a:t>dengan</a:t>
            </a:r>
            <a:r>
              <a:rPr lang="en-US" sz="1200" dirty="0" smtClean="0"/>
              <a:t> </a:t>
            </a:r>
            <a:r>
              <a:rPr lang="en-US" sz="1200" dirty="0" err="1" smtClean="0"/>
              <a:t>Komisi</a:t>
            </a:r>
            <a:r>
              <a:rPr lang="en-US" sz="1200" dirty="0" smtClean="0"/>
              <a:t> </a:t>
            </a:r>
            <a:r>
              <a:rPr lang="en-US" sz="1200" dirty="0" err="1" smtClean="0"/>
              <a:t>Bioetik</a:t>
            </a:r>
            <a:r>
              <a:rPr lang="en-US" sz="1200" dirty="0" smtClean="0"/>
              <a:t> Nasional </a:t>
            </a:r>
            <a:r>
              <a:rPr lang="en-US" sz="1200" dirty="0" err="1" smtClean="0"/>
              <a:t>dalam</a:t>
            </a:r>
            <a:r>
              <a:rPr lang="en-US" sz="1200" dirty="0" smtClean="0"/>
              <a:t> </a:t>
            </a:r>
            <a:r>
              <a:rPr lang="en-US" sz="1200" dirty="0" err="1" smtClean="0"/>
              <a:t>peningkatan</a:t>
            </a:r>
            <a:r>
              <a:rPr lang="en-US" sz="1200" dirty="0" smtClean="0"/>
              <a:t> </a:t>
            </a:r>
            <a:r>
              <a:rPr lang="en-US" sz="1200" dirty="0" err="1" smtClean="0"/>
              <a:t>peran</a:t>
            </a:r>
            <a:r>
              <a:rPr lang="en-US" sz="1200" dirty="0" smtClean="0"/>
              <a:t> </a:t>
            </a:r>
            <a:r>
              <a:rPr lang="en-US" sz="1200" dirty="0" err="1" smtClean="0"/>
              <a:t>aktif</a:t>
            </a:r>
            <a:r>
              <a:rPr lang="en-US" sz="1200" dirty="0" smtClean="0"/>
              <a:t> </a:t>
            </a:r>
            <a:r>
              <a:rPr lang="en-US" sz="1200" dirty="0" err="1" smtClean="0"/>
              <a:t>bioetika</a:t>
            </a:r>
            <a:r>
              <a:rPr lang="en-US" sz="1200" dirty="0" smtClean="0"/>
              <a:t> </a:t>
            </a:r>
            <a:r>
              <a:rPr lang="en-US" sz="1200" dirty="0" err="1" smtClean="0"/>
              <a:t>untuk</a:t>
            </a:r>
            <a:r>
              <a:rPr lang="en-US" sz="1200" dirty="0" smtClean="0"/>
              <a:t> </a:t>
            </a:r>
            <a:r>
              <a:rPr lang="en-US" sz="1200" dirty="0" err="1" smtClean="0"/>
              <a:t>menyumbang</a:t>
            </a:r>
            <a:r>
              <a:rPr lang="en-US" sz="1200" dirty="0" smtClean="0"/>
              <a:t> </a:t>
            </a:r>
            <a:r>
              <a:rPr lang="en-US" sz="1200" dirty="0" err="1" smtClean="0"/>
              <a:t>pertimbangan</a:t>
            </a:r>
            <a:r>
              <a:rPr lang="en-US" sz="1200" dirty="0" smtClean="0"/>
              <a:t> </a:t>
            </a:r>
            <a:r>
              <a:rPr lang="en-US" sz="1200" dirty="0" err="1" smtClean="0"/>
              <a:t>dalam</a:t>
            </a:r>
            <a:r>
              <a:rPr lang="en-US" sz="1200" dirty="0" smtClean="0"/>
              <a:t> proses </a:t>
            </a:r>
            <a:r>
              <a:rPr lang="en-US" sz="1200" dirty="0" err="1" smtClean="0"/>
              <a:t>penyusunan</a:t>
            </a:r>
            <a:r>
              <a:rPr lang="en-US" sz="1200" dirty="0" smtClean="0"/>
              <a:t> </a:t>
            </a:r>
            <a:r>
              <a:rPr lang="en-US" sz="1200" dirty="0" err="1" smtClean="0"/>
              <a:t>kebijakan</a:t>
            </a:r>
            <a:r>
              <a:rPr lang="en-US" sz="1200" dirty="0" smtClean="0"/>
              <a:t> </a:t>
            </a:r>
            <a:r>
              <a:rPr lang="en-US" sz="1200" dirty="0" err="1" smtClean="0"/>
              <a:t>nasional</a:t>
            </a:r>
            <a:r>
              <a:rPr lang="en-US" sz="1200" dirty="0" smtClean="0"/>
              <a:t> </a:t>
            </a:r>
          </a:p>
          <a:p>
            <a:r>
              <a:rPr lang="en-US" sz="1600" dirty="0" err="1" smtClean="0"/>
              <a:t>Mendekatkan</a:t>
            </a:r>
            <a:r>
              <a:rPr lang="en-US" sz="1600" dirty="0" smtClean="0"/>
              <a:t> </a:t>
            </a:r>
            <a:r>
              <a:rPr lang="en-US" sz="1600" dirty="0" err="1" smtClean="0"/>
              <a:t>institusi</a:t>
            </a:r>
            <a:r>
              <a:rPr lang="en-US" sz="1600" dirty="0" smtClean="0"/>
              <a:t>/</a:t>
            </a:r>
            <a:r>
              <a:rPr lang="en-US" sz="1600" dirty="0" err="1" smtClean="0"/>
              <a:t>organisasi</a:t>
            </a:r>
            <a:r>
              <a:rPr lang="en-US" sz="1600" dirty="0" smtClean="0"/>
              <a:t> </a:t>
            </a:r>
            <a:r>
              <a:rPr lang="en-US" sz="1600" dirty="0" err="1" smtClean="0"/>
              <a:t>bioetika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masyarakat</a:t>
            </a:r>
            <a:r>
              <a:rPr lang="en-US" sz="1600" dirty="0" smtClean="0"/>
              <a:t> </a:t>
            </a:r>
            <a:r>
              <a:rPr lang="en-US" sz="1600" dirty="0" err="1" smtClean="0"/>
              <a:t>umum</a:t>
            </a:r>
            <a:r>
              <a:rPr lang="en-US" sz="1600" dirty="0" smtClean="0"/>
              <a:t>, </a:t>
            </a:r>
            <a:r>
              <a:rPr lang="en-US" sz="1600" dirty="0" err="1" smtClean="0"/>
              <a:t>supaya</a:t>
            </a:r>
            <a:r>
              <a:rPr lang="en-US" sz="1600" dirty="0" smtClean="0"/>
              <a:t>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langsung</a:t>
            </a:r>
            <a:r>
              <a:rPr lang="en-US" sz="1600" dirty="0" smtClean="0"/>
              <a:t> </a:t>
            </a:r>
            <a:r>
              <a:rPr lang="en-US" sz="1600" dirty="0" err="1" smtClean="0"/>
              <a:t>berkontribusi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pembangunan</a:t>
            </a:r>
            <a:r>
              <a:rPr lang="en-US" sz="1600" dirty="0" smtClean="0"/>
              <a:t> </a:t>
            </a:r>
            <a:r>
              <a:rPr lang="en-US" sz="1600" dirty="0" err="1" smtClean="0"/>
              <a:t>komunitas</a:t>
            </a:r>
            <a:endParaRPr lang="en-US" sz="1400" dirty="0" smtClean="0"/>
          </a:p>
          <a:p>
            <a:endParaRPr lang="en-US" sz="1600" dirty="0" smtClean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33872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70753"/>
          </a:xfrm>
        </p:spPr>
        <p:txBody>
          <a:bodyPr/>
          <a:lstStyle/>
          <a:p>
            <a:r>
              <a:rPr lang="en-US" dirty="0" err="1" smtClean="0"/>
              <a:t>Perumusan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strategis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45391"/>
            <a:ext cx="10972800" cy="552514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b="1" dirty="0"/>
              <a:t>Program </a:t>
            </a:r>
            <a:r>
              <a:rPr lang="en-US" sz="2400" b="1" dirty="0" err="1"/>
              <a:t>pembenahan</a:t>
            </a:r>
            <a:r>
              <a:rPr lang="en-US" sz="2400" b="1" dirty="0"/>
              <a:t> </a:t>
            </a:r>
            <a:r>
              <a:rPr lang="en-US" sz="2400" b="1" dirty="0" err="1"/>
              <a:t>tata</a:t>
            </a:r>
            <a:r>
              <a:rPr lang="en-US" sz="2400" b="1" dirty="0"/>
              <a:t> </a:t>
            </a:r>
            <a:r>
              <a:rPr lang="en-US" sz="2400" b="1" dirty="0" err="1"/>
              <a:t>kelola</a:t>
            </a:r>
            <a:r>
              <a:rPr lang="en-US" sz="2400" b="1" dirty="0"/>
              <a:t> internal </a:t>
            </a:r>
            <a:r>
              <a:rPr lang="en-US" sz="2400" b="1" dirty="0" err="1" smtClean="0"/>
              <a:t>organisasi</a:t>
            </a:r>
            <a:endParaRPr lang="en-US" sz="900" b="1" dirty="0"/>
          </a:p>
          <a:p>
            <a:pPr marL="1047750" lvl="1" indent="-514350"/>
            <a:r>
              <a:rPr lang="en-US" sz="1900" dirty="0" err="1" smtClean="0"/>
              <a:t>Pelatihan</a:t>
            </a:r>
            <a:r>
              <a:rPr lang="en-US" sz="1900" dirty="0"/>
              <a:t> </a:t>
            </a:r>
            <a:r>
              <a:rPr lang="en-US" sz="1900" dirty="0" err="1" smtClean="0"/>
              <a:t>dan</a:t>
            </a:r>
            <a:r>
              <a:rPr lang="en-US" sz="1900" dirty="0" smtClean="0"/>
              <a:t> </a:t>
            </a:r>
            <a:r>
              <a:rPr lang="en-US" sz="1900" dirty="0" err="1" smtClean="0"/>
              <a:t>peningkatan</a:t>
            </a:r>
            <a:r>
              <a:rPr lang="en-US" sz="1900" dirty="0" smtClean="0"/>
              <a:t> </a:t>
            </a:r>
            <a:r>
              <a:rPr lang="en-US" sz="1900" dirty="0" err="1" smtClean="0"/>
              <a:t>ketrampilan</a:t>
            </a:r>
            <a:r>
              <a:rPr lang="en-US" sz="1900" dirty="0"/>
              <a:t> </a:t>
            </a:r>
            <a:r>
              <a:rPr lang="en-US" sz="1900" dirty="0" err="1" smtClean="0"/>
              <a:t>staf</a:t>
            </a:r>
            <a:r>
              <a:rPr lang="en-US" sz="1900" dirty="0" smtClean="0"/>
              <a:t> di </a:t>
            </a:r>
            <a:r>
              <a:rPr lang="en-US" sz="1900" dirty="0" err="1" smtClean="0"/>
              <a:t>bidang</a:t>
            </a:r>
            <a:r>
              <a:rPr lang="en-US" sz="1900" dirty="0" smtClean="0"/>
              <a:t> </a:t>
            </a:r>
            <a:r>
              <a:rPr lang="en-US" sz="1900" dirty="0" err="1" smtClean="0"/>
              <a:t>manajerial</a:t>
            </a:r>
            <a:endParaRPr lang="en-US" sz="1900" dirty="0" smtClean="0"/>
          </a:p>
          <a:p>
            <a:pPr marL="1047750" lvl="1" indent="-514350"/>
            <a:r>
              <a:rPr lang="en-US" sz="1900" dirty="0" err="1" smtClean="0"/>
              <a:t>Perbaikan</a:t>
            </a:r>
            <a:r>
              <a:rPr lang="en-US" sz="1900" dirty="0" smtClean="0"/>
              <a:t>/</a:t>
            </a:r>
            <a:r>
              <a:rPr lang="en-US" sz="1900" dirty="0" err="1" smtClean="0"/>
              <a:t>penguatan</a:t>
            </a:r>
            <a:r>
              <a:rPr lang="en-US" sz="1900" dirty="0" smtClean="0"/>
              <a:t> </a:t>
            </a:r>
            <a:r>
              <a:rPr lang="en-US" sz="1900" dirty="0" err="1" smtClean="0"/>
              <a:t>sistem</a:t>
            </a:r>
            <a:r>
              <a:rPr lang="en-US" sz="1900" dirty="0" smtClean="0"/>
              <a:t> </a:t>
            </a:r>
            <a:r>
              <a:rPr lang="en-US" sz="1900" dirty="0" err="1" smtClean="0"/>
              <a:t>tata</a:t>
            </a:r>
            <a:r>
              <a:rPr lang="en-US" sz="1900" dirty="0" smtClean="0"/>
              <a:t> </a:t>
            </a:r>
            <a:r>
              <a:rPr lang="en-US" sz="1900" dirty="0" err="1" smtClean="0"/>
              <a:t>kelola</a:t>
            </a:r>
            <a:r>
              <a:rPr lang="en-US" sz="1900" dirty="0" smtClean="0"/>
              <a:t> </a:t>
            </a:r>
            <a:r>
              <a:rPr lang="en-US" sz="1900" dirty="0" err="1" smtClean="0"/>
              <a:t>organisasi</a:t>
            </a:r>
            <a:endParaRPr lang="en-US" sz="19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2400" b="1" dirty="0" err="1" smtClean="0"/>
              <a:t>Pengembangan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penguatan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kegiatan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Pelatihan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Bioetika</a:t>
            </a:r>
            <a:r>
              <a:rPr lang="en-US" sz="2400" b="1" dirty="0" smtClean="0"/>
              <a:t> (HELP) </a:t>
            </a:r>
          </a:p>
          <a:p>
            <a:pPr marL="1047750" lvl="1" indent="-514350"/>
            <a:r>
              <a:rPr lang="en-US" sz="2000" dirty="0" err="1"/>
              <a:t>M</a:t>
            </a:r>
            <a:r>
              <a:rPr lang="en-US" sz="2000" dirty="0" err="1" smtClean="0"/>
              <a:t>engembangkan</a:t>
            </a:r>
            <a:r>
              <a:rPr lang="en-US" sz="2000" dirty="0" smtClean="0"/>
              <a:t> </a:t>
            </a:r>
            <a:r>
              <a:rPr lang="en-US" sz="2000" b="1" dirty="0" err="1"/>
              <a:t>modul-modul</a:t>
            </a:r>
            <a:r>
              <a:rPr lang="en-US" sz="2000" b="1" dirty="0"/>
              <a:t> </a:t>
            </a:r>
            <a:r>
              <a:rPr lang="en-US" sz="2000" b="1" dirty="0" err="1"/>
              <a:t>pelatihan</a:t>
            </a:r>
            <a:r>
              <a:rPr lang="en-US" sz="2000" b="1" dirty="0"/>
              <a:t> </a:t>
            </a:r>
            <a:r>
              <a:rPr lang="en-US" sz="2000" dirty="0" err="1"/>
              <a:t>bagi</a:t>
            </a:r>
            <a:r>
              <a:rPr lang="en-US" sz="2000" dirty="0"/>
              <a:t> para </a:t>
            </a:r>
            <a:r>
              <a:rPr lang="en-US" sz="2000" dirty="0" err="1"/>
              <a:t>pengajar</a:t>
            </a:r>
            <a:r>
              <a:rPr lang="en-US" sz="2000" dirty="0"/>
              <a:t> </a:t>
            </a:r>
            <a:r>
              <a:rPr lang="en-US" sz="2000" dirty="0" err="1"/>
              <a:t>bioetika</a:t>
            </a:r>
            <a:r>
              <a:rPr lang="en-US" sz="2000" dirty="0"/>
              <a:t> </a:t>
            </a:r>
            <a:r>
              <a:rPr lang="en-US" sz="2000" dirty="0" smtClean="0"/>
              <a:t>di </a:t>
            </a:r>
            <a:r>
              <a:rPr lang="en-US" sz="2000" dirty="0" err="1" smtClean="0"/>
              <a:t>semua</a:t>
            </a:r>
            <a:r>
              <a:rPr lang="en-US" sz="2000" dirty="0" smtClean="0"/>
              <a:t> </a:t>
            </a:r>
            <a:r>
              <a:rPr lang="en-US" sz="2000" dirty="0" err="1"/>
              <a:t>tingkat</a:t>
            </a:r>
            <a:r>
              <a:rPr lang="en-US" sz="2000" dirty="0"/>
              <a:t> </a:t>
            </a:r>
            <a:r>
              <a:rPr lang="en-US" sz="2000" dirty="0" err="1"/>
              <a:t>pendidikan</a:t>
            </a:r>
            <a:r>
              <a:rPr lang="en-US" sz="2000" dirty="0"/>
              <a:t> </a:t>
            </a:r>
            <a:r>
              <a:rPr lang="en-US" sz="2000" dirty="0" err="1"/>
              <a:t>dokter</a:t>
            </a:r>
            <a:r>
              <a:rPr lang="en-US" sz="2000" dirty="0"/>
              <a:t>, </a:t>
            </a:r>
            <a:r>
              <a:rPr lang="en-US" sz="2000" dirty="0" err="1"/>
              <a:t>keperawatan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gizi</a:t>
            </a:r>
            <a:r>
              <a:rPr lang="en-US" sz="2000" dirty="0"/>
              <a:t> </a:t>
            </a:r>
            <a:r>
              <a:rPr lang="en-US" sz="2000" dirty="0" err="1"/>
              <a:t>kesehatan</a:t>
            </a:r>
            <a:r>
              <a:rPr lang="en-US" sz="2000" dirty="0"/>
              <a:t>; </a:t>
            </a:r>
            <a:endParaRPr lang="en-US" sz="2000" dirty="0" smtClean="0"/>
          </a:p>
          <a:p>
            <a:pPr marL="1047750" lvl="1" indent="-514350"/>
            <a:r>
              <a:rPr lang="en-US" sz="2000" dirty="0" err="1"/>
              <a:t>M</a:t>
            </a:r>
            <a:r>
              <a:rPr lang="en-US" sz="2000" dirty="0" err="1" smtClean="0"/>
              <a:t>elakukan</a:t>
            </a:r>
            <a:r>
              <a:rPr lang="en-US" sz="2000" dirty="0" smtClean="0"/>
              <a:t> </a:t>
            </a:r>
            <a:r>
              <a:rPr lang="en-US" sz="2000" b="1" dirty="0" err="1"/>
              <a:t>inovasi</a:t>
            </a:r>
            <a:r>
              <a:rPr lang="en-US" sz="2000" b="1" dirty="0"/>
              <a:t> </a:t>
            </a:r>
            <a:r>
              <a:rPr lang="en-US" sz="2000" b="1" dirty="0" err="1"/>
              <a:t>pengajarannya</a:t>
            </a:r>
            <a:r>
              <a:rPr lang="en-US" sz="2000" b="1" dirty="0"/>
              <a:t> </a:t>
            </a:r>
            <a:r>
              <a:rPr lang="en-US" sz="2000" dirty="0" err="1"/>
              <a:t>melalui</a:t>
            </a:r>
            <a:r>
              <a:rPr lang="en-US" sz="2000" dirty="0"/>
              <a:t> </a:t>
            </a:r>
            <a:r>
              <a:rPr lang="en-US" sz="2000" dirty="0" err="1"/>
              <a:t>penggunaan</a:t>
            </a:r>
            <a:r>
              <a:rPr lang="en-US" sz="2000" dirty="0"/>
              <a:t> </a:t>
            </a:r>
            <a:r>
              <a:rPr lang="en-US" sz="2000" dirty="0" err="1"/>
              <a:t>sarana</a:t>
            </a:r>
            <a:r>
              <a:rPr lang="en-US" sz="2000" dirty="0"/>
              <a:t> </a:t>
            </a:r>
            <a:r>
              <a:rPr lang="en-US" sz="2000" dirty="0" err="1"/>
              <a:t>teknologi</a:t>
            </a:r>
            <a:r>
              <a:rPr lang="en-US" sz="2000" dirty="0"/>
              <a:t> </a:t>
            </a:r>
            <a:r>
              <a:rPr lang="en-US" sz="2000" dirty="0" err="1"/>
              <a:t>informasi</a:t>
            </a:r>
            <a:r>
              <a:rPr lang="en-US" sz="2000" dirty="0"/>
              <a:t> yang </a:t>
            </a:r>
            <a:r>
              <a:rPr lang="en-US" sz="2000" dirty="0" err="1"/>
              <a:t>ada</a:t>
            </a:r>
            <a:r>
              <a:rPr lang="en-US" sz="2000" dirty="0"/>
              <a:t> </a:t>
            </a:r>
            <a:r>
              <a:rPr lang="en-US" sz="2000" dirty="0" err="1"/>
              <a:t>saat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400" b="1" dirty="0" err="1" smtClean="0"/>
              <a:t>Pengembangan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kurikulum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modul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pembelajaran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Bioetika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untuk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berbagai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tingkat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pengguna</a:t>
            </a:r>
            <a:endParaRPr lang="en-US" sz="2400" b="1" dirty="0" smtClean="0"/>
          </a:p>
          <a:p>
            <a:pPr marL="1047750" lvl="1" indent="-514350"/>
            <a:r>
              <a:rPr lang="en-US" sz="2000" dirty="0" err="1" smtClean="0"/>
              <a:t>Standar</a:t>
            </a:r>
            <a:r>
              <a:rPr lang="en-US" sz="2000" dirty="0" smtClean="0"/>
              <a:t> </a:t>
            </a:r>
            <a:r>
              <a:rPr lang="en-US" sz="2000" dirty="0" err="1" smtClean="0"/>
              <a:t>kurikulum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modul</a:t>
            </a:r>
            <a:r>
              <a:rPr lang="en-US" sz="2000" dirty="0" smtClean="0"/>
              <a:t> </a:t>
            </a:r>
            <a:r>
              <a:rPr lang="en-US" sz="2000" dirty="0" err="1" smtClean="0"/>
              <a:t>pembelajaran</a:t>
            </a:r>
            <a:r>
              <a:rPr lang="en-US" sz="2000" dirty="0" smtClean="0"/>
              <a:t> </a:t>
            </a:r>
            <a:r>
              <a:rPr lang="en-US" sz="2000" dirty="0" err="1" smtClean="0"/>
              <a:t>bioetika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pendidikan</a:t>
            </a:r>
            <a:r>
              <a:rPr lang="en-US" sz="2000" dirty="0" smtClean="0"/>
              <a:t> </a:t>
            </a:r>
            <a:r>
              <a:rPr lang="en-US" sz="2000" dirty="0" err="1" smtClean="0"/>
              <a:t>dokter</a:t>
            </a:r>
            <a:r>
              <a:rPr lang="en-US" sz="2000" dirty="0" smtClean="0"/>
              <a:t> (</a:t>
            </a:r>
            <a:r>
              <a:rPr lang="en-US" sz="2000" dirty="0" err="1" smtClean="0"/>
              <a:t>Sarjana</a:t>
            </a:r>
            <a:r>
              <a:rPr lang="en-US" sz="2000" dirty="0" smtClean="0"/>
              <a:t>, </a:t>
            </a:r>
            <a:r>
              <a:rPr lang="en-US" sz="2000" dirty="0" err="1" smtClean="0"/>
              <a:t>profesi</a:t>
            </a:r>
            <a:r>
              <a:rPr lang="en-US" sz="2000" dirty="0" smtClean="0"/>
              <a:t>, </a:t>
            </a:r>
            <a:r>
              <a:rPr lang="en-US" sz="2000" dirty="0" err="1" smtClean="0"/>
              <a:t>spesialis</a:t>
            </a:r>
            <a:r>
              <a:rPr lang="en-US" sz="2000" dirty="0" smtClean="0"/>
              <a:t>)</a:t>
            </a:r>
          </a:p>
          <a:p>
            <a:pPr marL="1047750" lvl="1" indent="-514350"/>
            <a:r>
              <a:rPr lang="en-US" sz="2000" dirty="0" err="1" smtClean="0"/>
              <a:t>Kurikulum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modul</a:t>
            </a:r>
            <a:r>
              <a:rPr lang="en-US" sz="2000" dirty="0" smtClean="0"/>
              <a:t> </a:t>
            </a:r>
            <a:r>
              <a:rPr lang="en-US" sz="2000" dirty="0" err="1" smtClean="0"/>
              <a:t>pendidikan</a:t>
            </a:r>
            <a:r>
              <a:rPr lang="en-US" sz="2000" dirty="0" smtClean="0"/>
              <a:t> </a:t>
            </a:r>
            <a:r>
              <a:rPr lang="en-US" sz="2000" dirty="0" err="1" smtClean="0"/>
              <a:t>bioetika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Program </a:t>
            </a:r>
            <a:r>
              <a:rPr lang="en-US" sz="2000" dirty="0" err="1" smtClean="0"/>
              <a:t>Pascasarjana</a:t>
            </a:r>
            <a:r>
              <a:rPr lang="en-US" sz="2000" dirty="0" smtClean="0"/>
              <a:t> </a:t>
            </a:r>
            <a:r>
              <a:rPr lang="en-US" sz="2000" dirty="0" err="1" smtClean="0"/>
              <a:t>Bioetika</a:t>
            </a:r>
            <a:r>
              <a:rPr lang="en-US" sz="2000" dirty="0" smtClean="0"/>
              <a:t> UGM</a:t>
            </a:r>
          </a:p>
          <a:p>
            <a:pPr marL="1047750" lvl="1" indent="-514350"/>
            <a:r>
              <a:rPr lang="en-US" sz="2000" dirty="0" err="1" smtClean="0"/>
              <a:t>Kurikulum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modul</a:t>
            </a:r>
            <a:r>
              <a:rPr lang="en-US" sz="2000" dirty="0" smtClean="0"/>
              <a:t> </a:t>
            </a:r>
            <a:r>
              <a:rPr lang="en-US" sz="2000" dirty="0" err="1" smtClean="0"/>
              <a:t>pelatihan</a:t>
            </a:r>
            <a:r>
              <a:rPr lang="en-US" sz="2000" dirty="0" smtClean="0"/>
              <a:t>/</a:t>
            </a:r>
            <a:r>
              <a:rPr lang="en-US" sz="2000" dirty="0" err="1" smtClean="0"/>
              <a:t>pembelajaran</a:t>
            </a:r>
            <a:r>
              <a:rPr lang="en-US" sz="2000" dirty="0" smtClean="0"/>
              <a:t> </a:t>
            </a:r>
            <a:r>
              <a:rPr lang="en-US" sz="2000" dirty="0" err="1" smtClean="0"/>
              <a:t>bioetika</a:t>
            </a:r>
            <a:r>
              <a:rPr lang="en-US" sz="2000" dirty="0" smtClean="0"/>
              <a:t> </a:t>
            </a:r>
            <a:r>
              <a:rPr lang="en-US" sz="2000" dirty="0" err="1" smtClean="0"/>
              <a:t>bagi</a:t>
            </a:r>
            <a:r>
              <a:rPr lang="en-US" sz="2000" dirty="0" smtClean="0"/>
              <a:t> para </a:t>
            </a:r>
            <a:r>
              <a:rPr lang="en-US" sz="2000" dirty="0" err="1" smtClean="0"/>
              <a:t>pemangku</a:t>
            </a:r>
            <a:r>
              <a:rPr lang="en-US" sz="2000" dirty="0" smtClean="0"/>
              <a:t>/</a:t>
            </a:r>
            <a:r>
              <a:rPr lang="en-US" sz="2000" dirty="0" err="1" smtClean="0"/>
              <a:t>pejabat</a:t>
            </a:r>
            <a:r>
              <a:rPr lang="en-US" sz="2000" dirty="0" smtClean="0"/>
              <a:t>/</a:t>
            </a:r>
            <a:r>
              <a:rPr lang="en-US" sz="2000" dirty="0" err="1" smtClean="0"/>
              <a:t>penyusun</a:t>
            </a:r>
            <a:r>
              <a:rPr lang="en-US" sz="2000" dirty="0" smtClean="0"/>
              <a:t> </a:t>
            </a:r>
            <a:r>
              <a:rPr lang="en-US" sz="2000" dirty="0" err="1" smtClean="0"/>
              <a:t>kebijakan</a:t>
            </a:r>
            <a:r>
              <a:rPr lang="en-US" sz="2000" dirty="0" smtClean="0"/>
              <a:t> </a:t>
            </a:r>
            <a:r>
              <a:rPr lang="en-US" sz="2000" dirty="0" err="1" smtClean="0"/>
              <a:t>publik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pemerintahan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182326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4. </a:t>
            </a:r>
            <a:r>
              <a:rPr lang="en-US" sz="2400" b="1" dirty="0" err="1" smtClean="0"/>
              <a:t>Penggiatan</a:t>
            </a:r>
            <a:r>
              <a:rPr lang="en-US" sz="2400" b="1" dirty="0" smtClean="0"/>
              <a:t> </a:t>
            </a:r>
            <a:r>
              <a:rPr lang="en-US" sz="2400" b="1" dirty="0" err="1"/>
              <a:t>penelitian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publikasi</a:t>
            </a:r>
            <a:r>
              <a:rPr lang="en-US" sz="2400" b="1" dirty="0"/>
              <a:t> di </a:t>
            </a:r>
            <a:r>
              <a:rPr lang="en-US" sz="2400" b="1" dirty="0" err="1"/>
              <a:t>bidang</a:t>
            </a:r>
            <a:r>
              <a:rPr lang="en-US" sz="2400" b="1" dirty="0"/>
              <a:t> </a:t>
            </a:r>
            <a:r>
              <a:rPr lang="en-US" sz="2400" b="1" dirty="0" err="1"/>
              <a:t>Bioetika</a:t>
            </a:r>
            <a:r>
              <a:rPr lang="en-US" sz="2400" b="1" dirty="0"/>
              <a:t>, </a:t>
            </a:r>
            <a:r>
              <a:rPr lang="en-US" sz="2400" b="1" dirty="0" err="1"/>
              <a:t>melalui</a:t>
            </a:r>
            <a:r>
              <a:rPr lang="en-US" sz="2400" b="1" dirty="0"/>
              <a:t> </a:t>
            </a:r>
            <a:r>
              <a:rPr lang="en-US" sz="2400" b="1" dirty="0" err="1"/>
              <a:t>kolaborasi</a:t>
            </a:r>
            <a:r>
              <a:rPr lang="en-US" sz="2400" b="1" dirty="0"/>
              <a:t> </a:t>
            </a:r>
            <a:r>
              <a:rPr lang="en-US" sz="2400" b="1" dirty="0" err="1"/>
              <a:t>dengan</a:t>
            </a:r>
            <a:r>
              <a:rPr lang="en-US" sz="2400" b="1" dirty="0"/>
              <a:t> para partner di </a:t>
            </a:r>
            <a:r>
              <a:rPr lang="en-US" sz="2400" b="1" dirty="0" err="1"/>
              <a:t>tingkat</a:t>
            </a:r>
            <a:r>
              <a:rPr lang="en-US" sz="2400" b="1" dirty="0"/>
              <a:t> </a:t>
            </a:r>
            <a:r>
              <a:rPr lang="en-US" sz="2400" b="1" dirty="0" err="1"/>
              <a:t>nasional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smtClean="0"/>
              <a:t>global</a:t>
            </a:r>
          </a:p>
          <a:p>
            <a:pPr marL="0" indent="0">
              <a:buNone/>
            </a:pPr>
            <a:r>
              <a:rPr lang="en-US" sz="2400" b="1" dirty="0" smtClean="0"/>
              <a:t>5. </a:t>
            </a:r>
            <a:r>
              <a:rPr lang="en-US" sz="2400" b="1" dirty="0" err="1" smtClean="0"/>
              <a:t>Pengembangan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Jurnal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Bioetika</a:t>
            </a:r>
            <a:r>
              <a:rPr lang="en-US" sz="2400" b="1" dirty="0" smtClean="0"/>
              <a:t> UGM</a:t>
            </a:r>
            <a:endParaRPr lang="en-US" sz="2400" b="1" dirty="0"/>
          </a:p>
          <a:p>
            <a:pPr marL="0" lvl="0" indent="0">
              <a:buNone/>
            </a:pPr>
            <a:r>
              <a:rPr lang="en-US" sz="2400" b="1" dirty="0" smtClean="0"/>
              <a:t>6. </a:t>
            </a:r>
            <a:r>
              <a:rPr lang="en-US" sz="2400" b="1" dirty="0" err="1" smtClean="0"/>
              <a:t>Pengembangan</a:t>
            </a:r>
            <a:r>
              <a:rPr lang="en-US" sz="2400" b="1" dirty="0" smtClean="0"/>
              <a:t> </a:t>
            </a:r>
            <a:r>
              <a:rPr lang="en-US" sz="2400" b="1" dirty="0"/>
              <a:t>program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instrumen</a:t>
            </a:r>
            <a:r>
              <a:rPr lang="en-US" sz="2400" b="1" dirty="0"/>
              <a:t> </a:t>
            </a:r>
            <a:r>
              <a:rPr lang="en-US" sz="2400" b="1" dirty="0" err="1"/>
              <a:t>untuk</a:t>
            </a:r>
            <a:r>
              <a:rPr lang="en-US" sz="2400" b="1" dirty="0"/>
              <a:t> Audit </a:t>
            </a:r>
            <a:r>
              <a:rPr lang="en-US" sz="2400" b="1" dirty="0" err="1"/>
              <a:t>Etika</a:t>
            </a:r>
            <a:r>
              <a:rPr lang="en-US" sz="2400" b="1" dirty="0"/>
              <a:t> </a:t>
            </a:r>
            <a:r>
              <a:rPr lang="en-US" sz="2400" b="1" dirty="0" err="1"/>
              <a:t>Klinis</a:t>
            </a:r>
            <a:endParaRPr lang="en-US" sz="2400" b="1" dirty="0"/>
          </a:p>
          <a:p>
            <a:pPr marL="0" indent="0">
              <a:buNone/>
            </a:pPr>
            <a:r>
              <a:rPr lang="en-US" sz="2400" b="1" dirty="0"/>
              <a:t>7</a:t>
            </a:r>
            <a:r>
              <a:rPr lang="en-US" sz="2400" b="1" dirty="0" smtClean="0"/>
              <a:t>. </a:t>
            </a:r>
            <a:r>
              <a:rPr lang="en-US" sz="2400" b="1" dirty="0" err="1" smtClean="0"/>
              <a:t>Sosialisasi</a:t>
            </a:r>
            <a:r>
              <a:rPr lang="en-US" sz="2400" b="1" dirty="0" smtClean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promosi</a:t>
            </a:r>
            <a:r>
              <a:rPr lang="en-US" sz="2400" b="1" dirty="0"/>
              <a:t> </a:t>
            </a:r>
            <a:r>
              <a:rPr lang="en-US" sz="2400" b="1" dirty="0" err="1"/>
              <a:t>Bioetika</a:t>
            </a:r>
            <a:endParaRPr lang="en-US" sz="2400" b="1" dirty="0"/>
          </a:p>
          <a:p>
            <a:pPr marL="1047750" lvl="1" indent="-514350"/>
            <a:r>
              <a:rPr lang="en-US" sz="2300" dirty="0" err="1"/>
              <a:t>Melakukan</a:t>
            </a:r>
            <a:r>
              <a:rPr lang="en-US" sz="2300" dirty="0"/>
              <a:t> </a:t>
            </a:r>
            <a:r>
              <a:rPr lang="en-US" sz="2300" b="1" i="1" dirty="0"/>
              <a:t>roadshow</a:t>
            </a:r>
            <a:r>
              <a:rPr lang="en-US" sz="2300" dirty="0"/>
              <a:t> </a:t>
            </a:r>
            <a:r>
              <a:rPr lang="en-US" sz="2300" dirty="0" err="1"/>
              <a:t>untuk</a:t>
            </a:r>
            <a:r>
              <a:rPr lang="en-US" sz="2300" dirty="0"/>
              <a:t> </a:t>
            </a:r>
            <a:r>
              <a:rPr lang="en-US" sz="2300" dirty="0" err="1"/>
              <a:t>mendorong</a:t>
            </a:r>
            <a:r>
              <a:rPr lang="en-US" sz="2300" dirty="0"/>
              <a:t> </a:t>
            </a:r>
            <a:r>
              <a:rPr lang="en-US" sz="2300" dirty="0" err="1"/>
              <a:t>minat</a:t>
            </a:r>
            <a:r>
              <a:rPr lang="en-US" sz="2300" dirty="0"/>
              <a:t> para </a:t>
            </a:r>
            <a:r>
              <a:rPr lang="en-US" sz="2300" dirty="0" err="1"/>
              <a:t>pendidik</a:t>
            </a:r>
            <a:r>
              <a:rPr lang="en-US" sz="2300" dirty="0"/>
              <a:t> di </a:t>
            </a:r>
            <a:r>
              <a:rPr lang="en-US" sz="2300" dirty="0" err="1"/>
              <a:t>Fakultas</a:t>
            </a:r>
            <a:r>
              <a:rPr lang="en-US" sz="2300" dirty="0"/>
              <a:t> </a:t>
            </a:r>
            <a:r>
              <a:rPr lang="en-US" sz="2300" dirty="0" err="1"/>
              <a:t>Kedokteran</a:t>
            </a:r>
            <a:r>
              <a:rPr lang="en-US" sz="2300" dirty="0"/>
              <a:t> </a:t>
            </a:r>
            <a:r>
              <a:rPr lang="en-US" sz="2300" dirty="0" err="1"/>
              <a:t>mempelajari</a:t>
            </a:r>
            <a:r>
              <a:rPr lang="en-US" sz="2300" dirty="0"/>
              <a:t> </a:t>
            </a:r>
            <a:r>
              <a:rPr lang="en-US" sz="2300" dirty="0" err="1"/>
              <a:t>Bioetika</a:t>
            </a:r>
            <a:r>
              <a:rPr lang="en-US" sz="2300" dirty="0"/>
              <a:t> </a:t>
            </a:r>
            <a:r>
              <a:rPr lang="en-US" sz="2300" dirty="0" err="1"/>
              <a:t>dtingkat</a:t>
            </a:r>
            <a:r>
              <a:rPr lang="en-US" sz="2300" dirty="0"/>
              <a:t> Master </a:t>
            </a:r>
            <a:r>
              <a:rPr lang="en-US" sz="2300" dirty="0" err="1"/>
              <a:t>dan</a:t>
            </a:r>
            <a:r>
              <a:rPr lang="en-US" sz="2300" dirty="0"/>
              <a:t> </a:t>
            </a:r>
            <a:r>
              <a:rPr lang="en-US" sz="2300" dirty="0" smtClean="0"/>
              <a:t>PhD</a:t>
            </a:r>
          </a:p>
          <a:p>
            <a:pPr marL="1047750" lvl="1" indent="-514350"/>
            <a:r>
              <a:rPr lang="en-US" sz="2300" dirty="0" err="1" smtClean="0"/>
              <a:t>Aktif</a:t>
            </a:r>
            <a:r>
              <a:rPr lang="en-US" sz="2300" dirty="0" smtClean="0"/>
              <a:t> </a:t>
            </a:r>
            <a:r>
              <a:rPr lang="en-US" sz="2300" dirty="0" err="1" smtClean="0"/>
              <a:t>menggelar</a:t>
            </a:r>
            <a:r>
              <a:rPr lang="en-US" sz="2300" dirty="0" smtClean="0"/>
              <a:t> seminar </a:t>
            </a:r>
            <a:r>
              <a:rPr lang="en-US" sz="2300" dirty="0" err="1" smtClean="0"/>
              <a:t>dan</a:t>
            </a:r>
            <a:r>
              <a:rPr lang="en-US" sz="2300" dirty="0" smtClean="0"/>
              <a:t> forum dialog </a:t>
            </a:r>
            <a:r>
              <a:rPr lang="en-US" sz="2300" dirty="0" err="1" smtClean="0"/>
              <a:t>nasional</a:t>
            </a:r>
            <a:r>
              <a:rPr lang="en-US" sz="2300" dirty="0"/>
              <a:t>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 err="1" smtClean="0"/>
              <a:t>internasional</a:t>
            </a:r>
            <a:r>
              <a:rPr lang="en-US" sz="2300" dirty="0" smtClean="0"/>
              <a:t> </a:t>
            </a:r>
            <a:r>
              <a:rPr lang="en-US" sz="2300" dirty="0" err="1" smtClean="0"/>
              <a:t>untuk</a:t>
            </a:r>
            <a:r>
              <a:rPr lang="en-US" sz="2300" dirty="0" smtClean="0"/>
              <a:t> </a:t>
            </a:r>
            <a:r>
              <a:rPr lang="en-US" sz="2300" dirty="0" err="1" smtClean="0"/>
              <a:t>membahas</a:t>
            </a:r>
            <a:r>
              <a:rPr lang="en-US" sz="2300" dirty="0" smtClean="0"/>
              <a:t> </a:t>
            </a:r>
            <a:r>
              <a:rPr lang="en-US" sz="2300" dirty="0" err="1" smtClean="0"/>
              <a:t>peran</a:t>
            </a:r>
            <a:r>
              <a:rPr lang="en-US" sz="2300" dirty="0" smtClean="0"/>
              <a:t>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 err="1" smtClean="0"/>
              <a:t>kontribusi</a:t>
            </a:r>
            <a:r>
              <a:rPr lang="en-US" sz="2300" dirty="0" smtClean="0"/>
              <a:t> </a:t>
            </a:r>
            <a:r>
              <a:rPr lang="en-US" sz="2300" dirty="0" err="1" smtClean="0"/>
              <a:t>bioetika</a:t>
            </a:r>
            <a:r>
              <a:rPr lang="en-US" sz="2300" dirty="0" smtClean="0"/>
              <a:t> </a:t>
            </a:r>
            <a:r>
              <a:rPr lang="en-US" sz="2300" dirty="0" err="1" smtClean="0"/>
              <a:t>dalam</a:t>
            </a:r>
            <a:r>
              <a:rPr lang="en-US" sz="2300" dirty="0" smtClean="0"/>
              <a:t> </a:t>
            </a:r>
            <a:r>
              <a:rPr lang="en-US" sz="2300" dirty="0" err="1" smtClean="0"/>
              <a:t>berbagai</a:t>
            </a:r>
            <a:r>
              <a:rPr lang="en-US" sz="2300" dirty="0" smtClean="0"/>
              <a:t> </a:t>
            </a:r>
            <a:r>
              <a:rPr lang="en-US" sz="2300" dirty="0" err="1" smtClean="0"/>
              <a:t>bidang</a:t>
            </a:r>
            <a:endParaRPr lang="en-US" sz="2300" dirty="0" smtClean="0"/>
          </a:p>
          <a:p>
            <a:pPr marL="1047750" lvl="1" indent="-514350"/>
            <a:r>
              <a:rPr lang="en-US" sz="2300" dirty="0" err="1" smtClean="0"/>
              <a:t>Menggandeng</a:t>
            </a:r>
            <a:r>
              <a:rPr lang="en-US" sz="2300" dirty="0" smtClean="0"/>
              <a:t> </a:t>
            </a:r>
            <a:r>
              <a:rPr lang="en-US" sz="2300" dirty="0" err="1" smtClean="0"/>
              <a:t>organisasi</a:t>
            </a:r>
            <a:r>
              <a:rPr lang="en-US" sz="2300" dirty="0" smtClean="0"/>
              <a:t>/</a:t>
            </a:r>
            <a:r>
              <a:rPr lang="en-US" sz="2300" dirty="0" err="1" smtClean="0"/>
              <a:t>institusi</a:t>
            </a:r>
            <a:r>
              <a:rPr lang="en-US" sz="2300" dirty="0" smtClean="0"/>
              <a:t>/</a:t>
            </a:r>
            <a:r>
              <a:rPr lang="en-US" sz="2300" dirty="0" err="1" smtClean="0"/>
              <a:t>kelompok</a:t>
            </a:r>
            <a:r>
              <a:rPr lang="en-US" sz="2300" dirty="0" smtClean="0"/>
              <a:t> </a:t>
            </a:r>
            <a:r>
              <a:rPr lang="en-US" sz="2300" dirty="0" err="1" smtClean="0"/>
              <a:t>masyarakat</a:t>
            </a:r>
            <a:r>
              <a:rPr lang="en-US" sz="2300" dirty="0" smtClean="0"/>
              <a:t> </a:t>
            </a:r>
            <a:r>
              <a:rPr lang="en-US" sz="2300" dirty="0" err="1" smtClean="0"/>
              <a:t>umum</a:t>
            </a:r>
            <a:r>
              <a:rPr lang="en-US" sz="2300" dirty="0" smtClean="0"/>
              <a:t> </a:t>
            </a:r>
            <a:r>
              <a:rPr lang="en-US" sz="2300" dirty="0" err="1" smtClean="0"/>
              <a:t>untuk</a:t>
            </a:r>
            <a:r>
              <a:rPr lang="en-US" sz="2300" dirty="0" smtClean="0"/>
              <a:t> </a:t>
            </a:r>
            <a:r>
              <a:rPr lang="en-US" sz="2300" dirty="0" err="1" smtClean="0"/>
              <a:t>pelaksanaan</a:t>
            </a:r>
            <a:r>
              <a:rPr lang="en-US" sz="2300" dirty="0" smtClean="0"/>
              <a:t> program </a:t>
            </a:r>
            <a:r>
              <a:rPr lang="en-US" sz="2300" dirty="0" err="1" smtClean="0"/>
              <a:t>bioetika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70753"/>
          </a:xfrm>
        </p:spPr>
        <p:txBody>
          <a:bodyPr/>
          <a:lstStyle/>
          <a:p>
            <a:r>
              <a:rPr lang="en-US" dirty="0" err="1" smtClean="0"/>
              <a:t>Perumusan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strategis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28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25382</TotalTime>
  <Words>652</Words>
  <Application>Microsoft Macintosh PowerPoint</Application>
  <PresentationFormat>Widescreen</PresentationFormat>
  <Paragraphs>76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Calibri Light</vt:lpstr>
      <vt:lpstr>Arial</vt:lpstr>
      <vt:lpstr>Office Theme</vt:lpstr>
      <vt:lpstr>2_Office Theme</vt:lpstr>
      <vt:lpstr>PowerPoint Presentation</vt:lpstr>
      <vt:lpstr>Bab III. Kebijakan Strategis</vt:lpstr>
      <vt:lpstr>Bagaimana mengoptimalkan kekuatan-kekuatan kita?</vt:lpstr>
      <vt:lpstr>Bagaimana mengatasi kelemahan-kelemahan kita?</vt:lpstr>
      <vt:lpstr>Bagaimana mengantisipasi ancaman-ancaman?</vt:lpstr>
      <vt:lpstr>Bagaimana menangkap peluang-peluang dengan baik?</vt:lpstr>
      <vt:lpstr>Perumusan kebijakan strategis</vt:lpstr>
      <vt:lpstr>Perumusan kebijakan strategis</vt:lpstr>
    </vt:vector>
  </TitlesOfParts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Yodi Mahendradhata</dc:creator>
  <cp:lastModifiedBy>Wika Hartanti</cp:lastModifiedBy>
  <cp:revision>183</cp:revision>
  <dcterms:created xsi:type="dcterms:W3CDTF">2016-10-06T12:46:54Z</dcterms:created>
  <dcterms:modified xsi:type="dcterms:W3CDTF">2017-12-12T04:34:23Z</dcterms:modified>
</cp:coreProperties>
</file>