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407" r:id="rId4"/>
    <p:sldId id="408" r:id="rId5"/>
    <p:sldId id="409" r:id="rId6"/>
    <p:sldId id="410" r:id="rId7"/>
    <p:sldId id="411" r:id="rId8"/>
    <p:sldId id="412" r:id="rId9"/>
    <p:sldId id="4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>
        <p:scale>
          <a:sx n="83" d="100"/>
          <a:sy n="83" d="100"/>
        </p:scale>
        <p:origin x="32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/>
              <a:t>Pusat</a:t>
            </a:r>
            <a:r>
              <a:rPr lang="en-US" sz="5400" b="1" dirty="0"/>
              <a:t> </a:t>
            </a:r>
            <a:r>
              <a:rPr lang="en-US" sz="5400" b="1" dirty="0" err="1"/>
              <a:t>Kajian</a:t>
            </a:r>
            <a:r>
              <a:rPr lang="en-US" sz="5400" b="1" dirty="0"/>
              <a:t> </a:t>
            </a:r>
            <a:r>
              <a:rPr lang="en-US" sz="5400" b="1" dirty="0" err="1"/>
              <a:t>Bioetika</a:t>
            </a:r>
            <a:r>
              <a:rPr lang="en-US" sz="5400" b="1" dirty="0"/>
              <a:t> </a:t>
            </a:r>
            <a:r>
              <a:rPr lang="en-US" sz="5400" b="1" dirty="0" err="1"/>
              <a:t>dan</a:t>
            </a:r>
            <a:r>
              <a:rPr lang="en-US" sz="5400" b="1" dirty="0"/>
              <a:t> </a:t>
            </a:r>
            <a:r>
              <a:rPr lang="en-US" sz="5400" b="1" dirty="0" err="1"/>
              <a:t>Humaniora</a:t>
            </a:r>
            <a:r>
              <a:rPr lang="en-US" sz="5400" b="1" dirty="0"/>
              <a:t> </a:t>
            </a:r>
            <a:r>
              <a:rPr lang="en-US" sz="5400" b="1" dirty="0" err="1"/>
              <a:t>Kesehatan</a:t>
            </a:r>
            <a:endParaRPr lang="en-US" sz="5400" b="1" dirty="0"/>
          </a:p>
          <a:p>
            <a:pPr algn="r"/>
            <a:r>
              <a:rPr lang="en-US" sz="2800" b="1" i="1" dirty="0"/>
              <a:t>(Center for Bioethics and Medical Humanities)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1228"/>
            <a:ext cx="10972800" cy="4525963"/>
          </a:xfrm>
        </p:spPr>
        <p:txBody>
          <a:bodyPr/>
          <a:lstStyle/>
          <a:p>
            <a:r>
              <a:rPr lang="en-US" sz="2400" dirty="0" err="1" smtClean="0"/>
              <a:t>Memelihara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partner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endParaRPr lang="en-US" sz="2400" dirty="0" smtClean="0"/>
          </a:p>
          <a:p>
            <a:r>
              <a:rPr lang="en-US" sz="2400" dirty="0" err="1" smtClean="0"/>
              <a:t>Mempertahankan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pelatihan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endParaRPr lang="en-US" sz="2400" dirty="0" smtClean="0"/>
          </a:p>
          <a:p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senantiasa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zaman, </a:t>
            </a:r>
            <a:r>
              <a:rPr lang="en-US" sz="2400" dirty="0" err="1" smtClean="0"/>
              <a:t>menangkap</a:t>
            </a:r>
            <a:r>
              <a:rPr lang="en-US" sz="2400" dirty="0" smtClean="0"/>
              <a:t> </a:t>
            </a:r>
            <a:r>
              <a:rPr lang="en-US" sz="2400" dirty="0" err="1" smtClean="0"/>
              <a:t>permasalahan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endParaRPr lang="en-US" sz="2400" dirty="0" smtClean="0"/>
          </a:p>
          <a:p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berkontribusi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r>
              <a:rPr lang="en-US" sz="2400" dirty="0" smtClean="0"/>
              <a:t> </a:t>
            </a:r>
            <a:r>
              <a:rPr lang="en-US" sz="2400" dirty="0" err="1" smtClean="0"/>
              <a:t>lingkup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endParaRPr lang="en-US" sz="2400" dirty="0" smtClean="0"/>
          </a:p>
          <a:p>
            <a:r>
              <a:rPr lang="en-US" sz="2400" dirty="0" err="1" smtClean="0"/>
              <a:t>Konsolidasi</a:t>
            </a:r>
            <a:r>
              <a:rPr lang="en-US" sz="2400" dirty="0" smtClean="0"/>
              <a:t> teamwork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endParaRPr lang="en-US" sz="2400" dirty="0" smtClean="0"/>
          </a:p>
          <a:p>
            <a:r>
              <a:rPr lang="en-US" sz="2400" dirty="0" err="1" smtClean="0"/>
              <a:t>Pemetaan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kapasitas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Melibatkan</a:t>
            </a:r>
            <a:r>
              <a:rPr lang="en-US" sz="2400" dirty="0" smtClean="0"/>
              <a:t> para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/program/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center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                                                              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1376"/>
            <a:ext cx="10972800" cy="5393410"/>
          </a:xfrm>
        </p:spPr>
        <p:txBody>
          <a:bodyPr/>
          <a:lstStyle/>
          <a:p>
            <a:r>
              <a:rPr lang="en-US" sz="2400" dirty="0" err="1" smtClean="0"/>
              <a:t>Menjembatani</a:t>
            </a:r>
            <a:r>
              <a:rPr lang="en-US" sz="2400" dirty="0" smtClean="0"/>
              <a:t> gap </a:t>
            </a:r>
            <a:r>
              <a:rPr lang="en-US" sz="2400" dirty="0" err="1" smtClean="0"/>
              <a:t>generasi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pendiri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penerus</a:t>
            </a:r>
            <a:r>
              <a:rPr lang="en-US" sz="2400" dirty="0" smtClean="0"/>
              <a:t> di center </a:t>
            </a:r>
            <a:r>
              <a:rPr lang="en-US" sz="2400" dirty="0" err="1" smtClean="0"/>
              <a:t>bioetika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rekrutmen</a:t>
            </a:r>
            <a:r>
              <a:rPr lang="en-US" sz="2000" dirty="0" smtClean="0"/>
              <a:t> </a:t>
            </a:r>
            <a:r>
              <a:rPr lang="en-US" sz="2000" dirty="0" err="1" smtClean="0"/>
              <a:t>staf</a:t>
            </a:r>
            <a:r>
              <a:rPr lang="en-US" sz="2000" dirty="0" smtClean="0"/>
              <a:t> </a:t>
            </a:r>
            <a:r>
              <a:rPr lang="en-US" sz="2000" dirty="0" err="1" smtClean="0"/>
              <a:t>utk</a:t>
            </a:r>
            <a:r>
              <a:rPr lang="en-US" sz="2000" dirty="0" smtClean="0"/>
              <a:t> </a:t>
            </a:r>
            <a:r>
              <a:rPr lang="en-US" sz="2000" dirty="0" err="1" smtClean="0"/>
              <a:t>mengisi</a:t>
            </a:r>
            <a:r>
              <a:rPr lang="en-US" sz="2000" dirty="0" smtClean="0"/>
              <a:t> </a:t>
            </a:r>
            <a:r>
              <a:rPr lang="en-US" sz="2000" dirty="0" err="1" smtClean="0"/>
              <a:t>kekosongan</a:t>
            </a:r>
            <a:r>
              <a:rPr lang="en-US" sz="2000" dirty="0" smtClean="0"/>
              <a:t> </a:t>
            </a:r>
            <a:r>
              <a:rPr lang="en-US" sz="2000" dirty="0" err="1" smtClean="0"/>
              <a:t>posisi</a:t>
            </a:r>
            <a:r>
              <a:rPr lang="en-US" sz="2000" dirty="0" smtClean="0"/>
              <a:t>/</a:t>
            </a:r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staf</a:t>
            </a:r>
            <a:endParaRPr lang="en-US" sz="2000" dirty="0" smtClean="0"/>
          </a:p>
          <a:p>
            <a:pPr lvl="1"/>
            <a:r>
              <a:rPr lang="en-US" sz="2000" dirty="0" smtClean="0"/>
              <a:t>Transfer values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generasi</a:t>
            </a:r>
            <a:endParaRPr lang="en-US" sz="2000" dirty="0" smtClean="0"/>
          </a:p>
          <a:p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pendanaan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diandalkan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berkelanjutan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Menjaring</a:t>
            </a:r>
            <a:r>
              <a:rPr lang="en-US" sz="2000" dirty="0" smtClean="0"/>
              <a:t> grant research/project</a:t>
            </a:r>
          </a:p>
          <a:p>
            <a:pPr lvl="1"/>
            <a:r>
              <a:rPr lang="en-US" sz="2000" dirty="0" err="1" smtClean="0"/>
              <a:t>Kerjasama</a:t>
            </a:r>
            <a:r>
              <a:rPr lang="en-US" sz="2000" dirty="0" smtClean="0"/>
              <a:t> dg partner </a:t>
            </a:r>
            <a:r>
              <a:rPr lang="en-US" sz="2000" dirty="0" err="1" smtClean="0"/>
              <a:t>utk</a:t>
            </a:r>
            <a:r>
              <a:rPr lang="en-US" sz="2000" dirty="0" smtClean="0"/>
              <a:t> </a:t>
            </a:r>
            <a:r>
              <a:rPr lang="en-US" sz="2000" dirty="0" err="1" smtClean="0"/>
              <a:t>akses</a:t>
            </a:r>
            <a:r>
              <a:rPr lang="en-US" sz="2000" dirty="0" smtClean="0"/>
              <a:t> CSR</a:t>
            </a:r>
          </a:p>
          <a:p>
            <a:r>
              <a:rPr lang="en-US" sz="2400" dirty="0" smtClean="0"/>
              <a:t>Program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err="1" smtClean="0"/>
              <a:t>Promosi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staf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latar</a:t>
            </a:r>
            <a:r>
              <a:rPr lang="en-US" sz="2000" dirty="0" smtClean="0"/>
              <a:t> </a:t>
            </a:r>
            <a:r>
              <a:rPr lang="en-US" sz="2000" dirty="0" err="1" smtClean="0"/>
              <a:t>belakang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(</a:t>
            </a:r>
            <a:r>
              <a:rPr lang="en-US" sz="2000" dirty="0" err="1" smtClean="0"/>
              <a:t>transdisiplin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Sosialisasi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pengembangan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kedokteran</a:t>
            </a:r>
            <a:endParaRPr lang="en-US" sz="2000" dirty="0" smtClean="0"/>
          </a:p>
          <a:p>
            <a:pPr lvl="1"/>
            <a:r>
              <a:rPr lang="en-US" sz="2000" dirty="0" err="1" smtClean="0"/>
              <a:t>Skema</a:t>
            </a:r>
            <a:r>
              <a:rPr lang="en-US" sz="2000" dirty="0" smtClean="0"/>
              <a:t> </a:t>
            </a:r>
            <a:r>
              <a:rPr lang="en-US" sz="2000" dirty="0" err="1" smtClean="0"/>
              <a:t>karir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yang </a:t>
            </a:r>
            <a:r>
              <a:rPr lang="en-US" sz="2000" dirty="0" err="1" smtClean="0"/>
              <a:t>jelas</a:t>
            </a:r>
            <a:endParaRPr lang="en-US" sz="2000" dirty="0" smtClean="0"/>
          </a:p>
          <a:p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tatakelola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</a:p>
          <a:p>
            <a:pPr lvl="1"/>
            <a:r>
              <a:rPr lang="en-US" sz="1900" dirty="0" err="1" smtClean="0"/>
              <a:t>Perbaikan</a:t>
            </a:r>
            <a:r>
              <a:rPr lang="en-US" sz="1900" dirty="0" smtClean="0"/>
              <a:t> SPO</a:t>
            </a:r>
          </a:p>
          <a:p>
            <a:pPr lvl="1"/>
            <a:r>
              <a:rPr lang="en-US" sz="1900" dirty="0" err="1" smtClean="0"/>
              <a:t>Pelatihan</a:t>
            </a:r>
            <a:r>
              <a:rPr lang="en-US" sz="1900" dirty="0" smtClean="0"/>
              <a:t>/upgrade </a:t>
            </a:r>
            <a:r>
              <a:rPr lang="en-US" sz="1900" dirty="0" err="1" smtClean="0"/>
              <a:t>kompetensi</a:t>
            </a:r>
            <a:r>
              <a:rPr lang="en-US" sz="1900" dirty="0" smtClean="0"/>
              <a:t> </a:t>
            </a:r>
            <a:r>
              <a:rPr lang="en-US" sz="1900" dirty="0" err="1" smtClean="0"/>
              <a:t>staf</a:t>
            </a:r>
            <a:r>
              <a:rPr lang="en-US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 smtClean="0"/>
              <a:t>tata</a:t>
            </a:r>
            <a:r>
              <a:rPr lang="en-US" sz="1900" dirty="0" smtClean="0"/>
              <a:t> </a:t>
            </a:r>
            <a:r>
              <a:rPr lang="en-US" sz="1900" dirty="0" err="1" smtClean="0"/>
              <a:t>kelola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952165"/>
          </a:xfrm>
        </p:spPr>
        <p:txBody>
          <a:bodyPr/>
          <a:lstStyle/>
          <a:p>
            <a:r>
              <a:rPr lang="en-US" sz="3200" dirty="0" err="1"/>
              <a:t>Upaya</a:t>
            </a:r>
            <a:r>
              <a:rPr lang="en-US" sz="3200" dirty="0"/>
              <a:t> </a:t>
            </a:r>
            <a:r>
              <a:rPr lang="en-US" sz="3200" dirty="0" err="1"/>
              <a:t>Retensi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Bioetika</a:t>
            </a:r>
            <a:r>
              <a:rPr lang="en-US" sz="3200" dirty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menangkal</a:t>
            </a:r>
            <a:r>
              <a:rPr lang="en-US" sz="3200" dirty="0" smtClean="0"/>
              <a:t> </a:t>
            </a:r>
            <a:r>
              <a:rPr lang="en-US" sz="3200" dirty="0" err="1" smtClean="0"/>
              <a:t>ancaman</a:t>
            </a:r>
            <a:r>
              <a:rPr lang="en-US" sz="3200" dirty="0" smtClean="0"/>
              <a:t> </a:t>
            </a:r>
            <a:r>
              <a:rPr lang="en-US" sz="3200" i="1" dirty="0" smtClean="0"/>
              <a:t>brain drain</a:t>
            </a:r>
            <a:r>
              <a:rPr lang="en-US" sz="3200" dirty="0" smtClean="0"/>
              <a:t>:</a:t>
            </a:r>
          </a:p>
          <a:p>
            <a:pPr lvl="1"/>
            <a:r>
              <a:rPr lang="en-US" sz="2800" dirty="0" err="1"/>
              <a:t>Skema</a:t>
            </a:r>
            <a:r>
              <a:rPr lang="en-US" sz="2800" dirty="0"/>
              <a:t> </a:t>
            </a:r>
            <a:r>
              <a:rPr lang="en-US" sz="2800" dirty="0" err="1"/>
              <a:t>jenjang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karir</a:t>
            </a:r>
            <a:r>
              <a:rPr lang="en-US" sz="2800" dirty="0"/>
              <a:t> </a:t>
            </a:r>
            <a:r>
              <a:rPr lang="en-US" sz="2800" dirty="0" err="1"/>
              <a:t>staf</a:t>
            </a:r>
            <a:r>
              <a:rPr lang="en-US" sz="2800" dirty="0"/>
              <a:t> yang </a:t>
            </a:r>
            <a:r>
              <a:rPr lang="en-US" sz="2800" dirty="0" err="1"/>
              <a:t>jelas</a:t>
            </a:r>
            <a:r>
              <a:rPr lang="en-US" sz="2800" dirty="0"/>
              <a:t> </a:t>
            </a:r>
          </a:p>
          <a:p>
            <a:pPr lvl="1"/>
            <a:r>
              <a:rPr lang="en-US" sz="2800" dirty="0" err="1"/>
              <a:t>Fasilitasi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staf</a:t>
            </a:r>
            <a:endParaRPr lang="en-US" sz="2800" dirty="0"/>
          </a:p>
          <a:p>
            <a:pPr lvl="1"/>
            <a:r>
              <a:rPr lang="en-US" sz="2800" dirty="0" err="1"/>
              <a:t>Kelayakan</a:t>
            </a:r>
            <a:r>
              <a:rPr lang="en-US" sz="2800" dirty="0"/>
              <a:t> </a:t>
            </a:r>
            <a:r>
              <a:rPr lang="en-US" sz="2800" dirty="0" err="1"/>
              <a:t>kompensasi</a:t>
            </a:r>
            <a:r>
              <a:rPr lang="en-US" sz="2800" dirty="0"/>
              <a:t> </a:t>
            </a:r>
            <a:r>
              <a:rPr lang="en-US" sz="2800" dirty="0" err="1"/>
              <a:t>finansial</a:t>
            </a:r>
            <a:r>
              <a:rPr lang="en-US" sz="2800" dirty="0"/>
              <a:t> (</a:t>
            </a:r>
            <a:r>
              <a:rPr lang="en-US" sz="2800" dirty="0" err="1"/>
              <a:t>gaji</a:t>
            </a:r>
            <a:r>
              <a:rPr lang="en-US" sz="2800" dirty="0"/>
              <a:t>, </a:t>
            </a:r>
            <a:r>
              <a:rPr lang="en-US" sz="2800" dirty="0" err="1"/>
              <a:t>remunerasi</a:t>
            </a:r>
            <a:r>
              <a:rPr lang="en-US" sz="2800" dirty="0" smtClean="0"/>
              <a:t>)</a:t>
            </a:r>
          </a:p>
          <a:p>
            <a:r>
              <a:rPr lang="en-US" sz="3200" dirty="0" smtClean="0"/>
              <a:t>Update/</a:t>
            </a:r>
            <a:r>
              <a:rPr lang="en-US" sz="3200" dirty="0" err="1" smtClean="0"/>
              <a:t>mengikuti</a:t>
            </a:r>
            <a:r>
              <a:rPr lang="en-US" sz="3200" dirty="0" smtClean="0"/>
              <a:t> </a:t>
            </a:r>
            <a:r>
              <a:rPr lang="en-US" sz="3200" dirty="0" err="1" smtClean="0"/>
              <a:t>perkembangan</a:t>
            </a:r>
            <a:r>
              <a:rPr lang="en-US" sz="3200" dirty="0" smtClean="0"/>
              <a:t> zaman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permasalahannya</a:t>
            </a:r>
            <a:endParaRPr lang="en-US" sz="3200" dirty="0" smtClean="0"/>
          </a:p>
          <a:p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inovasi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bioetika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di </a:t>
            </a:r>
            <a:r>
              <a:rPr lang="en-US" sz="3200" dirty="0" err="1" smtClean="0"/>
              <a:t>masyarakat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129" y="290136"/>
            <a:ext cx="10972800" cy="1143000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06" y="1166246"/>
            <a:ext cx="10972800" cy="5126064"/>
          </a:xfrm>
        </p:spPr>
        <p:txBody>
          <a:bodyPr/>
          <a:lstStyle/>
          <a:p>
            <a:r>
              <a:rPr lang="en-US" sz="1600" dirty="0" err="1" smtClean="0"/>
              <a:t>Merealisasikan</a:t>
            </a:r>
            <a:r>
              <a:rPr lang="en-US" sz="1600" dirty="0" smtClean="0"/>
              <a:t> </a:t>
            </a:r>
            <a:r>
              <a:rPr lang="en-US" sz="1600" dirty="0" err="1" smtClean="0"/>
              <a:t>integrasi</a:t>
            </a:r>
            <a:r>
              <a:rPr lang="en-US" sz="1600" dirty="0" smtClean="0"/>
              <a:t> </a:t>
            </a:r>
            <a:r>
              <a:rPr lang="en-US" sz="1600" dirty="0" err="1" smtClean="0"/>
              <a:t>materi</a:t>
            </a:r>
            <a:r>
              <a:rPr lang="en-US" sz="1600" dirty="0" smtClean="0"/>
              <a:t> </a:t>
            </a:r>
            <a:r>
              <a:rPr lang="en-US" sz="1600" dirty="0" err="1" smtClean="0"/>
              <a:t>bioetika</a:t>
            </a:r>
            <a:r>
              <a:rPr lang="en-US" sz="1600" dirty="0" smtClean="0"/>
              <a:t> </a:t>
            </a:r>
            <a:r>
              <a:rPr lang="en-US" sz="1600" dirty="0" err="1" smtClean="0"/>
              <a:t>ke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kurikulum</a:t>
            </a:r>
            <a:r>
              <a:rPr lang="en-US" sz="1600" dirty="0" smtClean="0"/>
              <a:t> </a:t>
            </a:r>
            <a:r>
              <a:rPr lang="en-US" sz="1600" dirty="0" err="1" smtClean="0"/>
              <a:t>pendidikan</a:t>
            </a:r>
            <a:r>
              <a:rPr lang="en-US" sz="1600" dirty="0" smtClean="0"/>
              <a:t> </a:t>
            </a:r>
            <a:r>
              <a:rPr lang="en-US" sz="1600" dirty="0" err="1" smtClean="0"/>
              <a:t>dokter</a:t>
            </a:r>
            <a:r>
              <a:rPr lang="en-US" sz="1600" dirty="0" smtClean="0"/>
              <a:t> </a:t>
            </a:r>
            <a:r>
              <a:rPr lang="en-US" sz="1600" dirty="0" smtClean="0"/>
              <a:t>I</a:t>
            </a:r>
            <a:r>
              <a:rPr lang="en-US" sz="1600" dirty="0" smtClean="0"/>
              <a:t>ndonesia</a:t>
            </a:r>
          </a:p>
          <a:p>
            <a:pPr lvl="1"/>
            <a:r>
              <a:rPr lang="en-US" sz="1400" dirty="0" err="1" smtClean="0"/>
              <a:t>Penyusunan</a:t>
            </a:r>
            <a:r>
              <a:rPr lang="en-US" sz="1400" dirty="0" smtClean="0"/>
              <a:t> </a:t>
            </a:r>
            <a:r>
              <a:rPr lang="en-US" sz="1400" dirty="0" err="1" smtClean="0"/>
              <a:t>standar</a:t>
            </a:r>
            <a:r>
              <a:rPr lang="en-US" sz="1400" dirty="0" smtClean="0"/>
              <a:t> </a:t>
            </a:r>
            <a:r>
              <a:rPr lang="en-US" sz="1400" dirty="0" err="1" smtClean="0"/>
              <a:t>nasional</a:t>
            </a:r>
            <a:r>
              <a:rPr lang="en-US" sz="1400" dirty="0" smtClean="0"/>
              <a:t> </a:t>
            </a:r>
            <a:r>
              <a:rPr lang="en-US" sz="1400" dirty="0" err="1" smtClean="0"/>
              <a:t>kurikulum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modul</a:t>
            </a:r>
            <a:r>
              <a:rPr lang="en-US" sz="1400" dirty="0" smtClean="0"/>
              <a:t> </a:t>
            </a:r>
            <a:r>
              <a:rPr lang="en-US" sz="1400" dirty="0" err="1" smtClean="0"/>
              <a:t>pembelajaran</a:t>
            </a:r>
            <a:r>
              <a:rPr lang="en-US" sz="1400" dirty="0" smtClean="0"/>
              <a:t> </a:t>
            </a:r>
            <a:r>
              <a:rPr lang="en-US" sz="1400" dirty="0" err="1" smtClean="0"/>
              <a:t>bioetika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Sosialisasi</a:t>
            </a:r>
            <a:r>
              <a:rPr lang="en-US" sz="1400" dirty="0" smtClean="0"/>
              <a:t>, </a:t>
            </a:r>
            <a:r>
              <a:rPr lang="en-US" sz="1400" dirty="0" err="1" smtClean="0"/>
              <a:t>advokasi</a:t>
            </a:r>
            <a:r>
              <a:rPr lang="en-US" sz="1400" dirty="0" smtClean="0"/>
              <a:t> </a:t>
            </a:r>
            <a:r>
              <a:rPr lang="en-US" sz="1400" dirty="0" err="1" smtClean="0"/>
              <a:t>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kurikulum</a:t>
            </a:r>
            <a:r>
              <a:rPr lang="en-US" sz="1400" dirty="0" smtClean="0"/>
              <a:t> </a:t>
            </a:r>
            <a:r>
              <a:rPr lang="en-US" sz="1400" dirty="0" err="1" smtClean="0"/>
              <a:t>bioetika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institusi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kedokteran</a:t>
            </a:r>
            <a:endParaRPr lang="en-US" sz="1400" dirty="0" smtClean="0"/>
          </a:p>
          <a:p>
            <a:r>
              <a:rPr lang="en-US" sz="1600" dirty="0" err="1" smtClean="0"/>
              <a:t>Berkontribusi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pengembangan</a:t>
            </a:r>
            <a:r>
              <a:rPr lang="en-US" sz="1600" dirty="0" smtClean="0"/>
              <a:t> </a:t>
            </a:r>
            <a:r>
              <a:rPr lang="en-US" sz="1600" dirty="0" err="1" smtClean="0"/>
              <a:t>ilmu</a:t>
            </a:r>
            <a:r>
              <a:rPr lang="en-US" sz="1600" dirty="0" smtClean="0"/>
              <a:t> </a:t>
            </a:r>
            <a:r>
              <a:rPr lang="en-US" sz="1600" dirty="0" err="1" smtClean="0"/>
              <a:t>bioetika</a:t>
            </a:r>
            <a:r>
              <a:rPr lang="en-US" sz="1600" dirty="0" smtClean="0"/>
              <a:t> di </a:t>
            </a:r>
            <a:r>
              <a:rPr lang="en-US" sz="1600" dirty="0" err="1" smtClean="0"/>
              <a:t>tingkat</a:t>
            </a:r>
            <a:r>
              <a:rPr lang="en-US" sz="1600" dirty="0" smtClean="0"/>
              <a:t> </a:t>
            </a:r>
            <a:r>
              <a:rPr lang="en-US" sz="1600" dirty="0" err="1" smtClean="0"/>
              <a:t>nasional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global</a:t>
            </a:r>
          </a:p>
          <a:p>
            <a:pPr lvl="1"/>
            <a:r>
              <a:rPr lang="en-US" sz="1400" dirty="0" err="1" smtClean="0"/>
              <a:t>Menggiatkan</a:t>
            </a:r>
            <a:r>
              <a:rPr lang="en-US" sz="1400" dirty="0" smtClean="0"/>
              <a:t> </a:t>
            </a:r>
            <a:r>
              <a:rPr lang="en-US" sz="1400" dirty="0" err="1" smtClean="0"/>
              <a:t>penelitian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publikasi</a:t>
            </a:r>
            <a:r>
              <a:rPr lang="en-US" sz="1400" dirty="0" smtClean="0"/>
              <a:t> </a:t>
            </a:r>
            <a:r>
              <a:rPr lang="en-US" sz="1400" dirty="0" err="1" smtClean="0"/>
              <a:t>ilmiah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bioetika</a:t>
            </a:r>
            <a:endParaRPr lang="en-US" sz="1400" dirty="0" smtClean="0"/>
          </a:p>
          <a:p>
            <a:pPr lvl="1"/>
            <a:r>
              <a:rPr lang="en-US" sz="1400" dirty="0" err="1" smtClean="0"/>
              <a:t>Menjalin</a:t>
            </a:r>
            <a:r>
              <a:rPr lang="en-US" sz="1400" dirty="0" smtClean="0"/>
              <a:t> </a:t>
            </a:r>
            <a:r>
              <a:rPr lang="en-US" sz="1400" dirty="0" err="1" smtClean="0"/>
              <a:t>kolaborasi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organisasi</a:t>
            </a:r>
            <a:r>
              <a:rPr lang="en-US" sz="1400" dirty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para </a:t>
            </a:r>
            <a:r>
              <a:rPr lang="en-US" sz="1400" dirty="0" err="1" smtClean="0"/>
              <a:t>ahli</a:t>
            </a:r>
            <a:r>
              <a:rPr lang="en-US" sz="1400" dirty="0" smtClean="0"/>
              <a:t> di </a:t>
            </a:r>
            <a:r>
              <a:rPr lang="en-US" sz="1400" dirty="0" err="1" smtClean="0"/>
              <a:t>bidangnya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/>
              <a:t> </a:t>
            </a:r>
            <a:r>
              <a:rPr lang="en-US" sz="1400" dirty="0" err="1" smtClean="0"/>
              <a:t>melakukan</a:t>
            </a:r>
            <a:r>
              <a:rPr lang="en-US" sz="1400" dirty="0" smtClean="0"/>
              <a:t> </a:t>
            </a:r>
            <a:r>
              <a:rPr lang="en-US" sz="1400" dirty="0" err="1" smtClean="0"/>
              <a:t>penelitian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program lain </a:t>
            </a:r>
            <a:r>
              <a:rPr lang="en-US" sz="1400" dirty="0" err="1" smtClean="0"/>
              <a:t>terkait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aplikasi</a:t>
            </a:r>
            <a:r>
              <a:rPr lang="en-US" sz="1400" dirty="0" smtClean="0"/>
              <a:t> </a:t>
            </a:r>
            <a:r>
              <a:rPr lang="en-US" sz="1400" dirty="0" err="1" smtClean="0"/>
              <a:t>bioetika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berbagai</a:t>
            </a:r>
            <a:r>
              <a:rPr lang="en-US" sz="1400" dirty="0" smtClean="0"/>
              <a:t> </a:t>
            </a:r>
            <a:r>
              <a:rPr lang="en-US" sz="1400" dirty="0" err="1" smtClean="0"/>
              <a:t>sektor</a:t>
            </a:r>
            <a:r>
              <a:rPr lang="en-US" sz="1400" dirty="0" smtClean="0"/>
              <a:t> </a:t>
            </a:r>
            <a:r>
              <a:rPr lang="en-US" sz="1400" dirty="0" err="1" smtClean="0"/>
              <a:t>kehidupan</a:t>
            </a:r>
            <a:endParaRPr lang="en-US" sz="1400" dirty="0" smtClean="0"/>
          </a:p>
          <a:p>
            <a:pPr lvl="1"/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jurnal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mewadahi</a:t>
            </a:r>
            <a:r>
              <a:rPr lang="en-US" sz="1400" dirty="0" smtClean="0"/>
              <a:t> </a:t>
            </a:r>
            <a:r>
              <a:rPr lang="en-US" sz="1400" dirty="0" err="1" smtClean="0"/>
              <a:t>hasil</a:t>
            </a:r>
            <a:r>
              <a:rPr lang="en-US" sz="1400" dirty="0" smtClean="0"/>
              <a:t> </a:t>
            </a:r>
            <a:r>
              <a:rPr lang="en-US" sz="1400" dirty="0" err="1" smtClean="0"/>
              <a:t>penelitian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publikasi</a:t>
            </a:r>
            <a:r>
              <a:rPr lang="en-US" sz="1400" dirty="0" smtClean="0"/>
              <a:t> </a:t>
            </a:r>
          </a:p>
          <a:p>
            <a:r>
              <a:rPr lang="en-US" sz="1600" dirty="0" err="1" smtClean="0"/>
              <a:t>Bekerja</a:t>
            </a:r>
            <a:r>
              <a:rPr lang="en-US" sz="1600" dirty="0" smtClean="0"/>
              <a:t> </a:t>
            </a:r>
            <a:r>
              <a:rPr lang="en-US" sz="1600" dirty="0" err="1" smtClean="0"/>
              <a:t>sama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pemangku</a:t>
            </a:r>
            <a:r>
              <a:rPr lang="en-US" sz="1600" dirty="0" smtClean="0"/>
              <a:t> </a:t>
            </a:r>
            <a:r>
              <a:rPr lang="en-US" sz="1600" dirty="0" err="1" smtClean="0"/>
              <a:t>kepentingan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/>
              <a:t>m</a:t>
            </a:r>
            <a:r>
              <a:rPr lang="en-US" sz="1600" dirty="0" err="1" smtClean="0"/>
              <a:t>eningkatkan</a:t>
            </a:r>
            <a:r>
              <a:rPr lang="en-US" sz="1600" dirty="0" smtClean="0"/>
              <a:t> </a:t>
            </a:r>
            <a:r>
              <a:rPr lang="en-US" sz="1600" dirty="0" err="1" smtClean="0"/>
              <a:t>kontribusi</a:t>
            </a:r>
            <a:r>
              <a:rPr lang="en-US" sz="1600" dirty="0" smtClean="0"/>
              <a:t>/</a:t>
            </a:r>
            <a:r>
              <a:rPr lang="en-US" sz="1600" dirty="0" err="1" smtClean="0"/>
              <a:t>peran</a:t>
            </a:r>
            <a:r>
              <a:rPr lang="en-US" sz="1600" dirty="0" smtClean="0"/>
              <a:t> </a:t>
            </a:r>
            <a:r>
              <a:rPr lang="en-US" sz="1600" dirty="0" err="1" smtClean="0"/>
              <a:t>aktif</a:t>
            </a:r>
            <a:r>
              <a:rPr lang="en-US" sz="1600" dirty="0" smtClean="0"/>
              <a:t> </a:t>
            </a:r>
            <a:r>
              <a:rPr lang="en-US" sz="1600" dirty="0" err="1" smtClean="0"/>
              <a:t>bioetika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sektor</a:t>
            </a:r>
            <a:r>
              <a:rPr lang="en-US" sz="1600" dirty="0" smtClean="0"/>
              <a:t> </a:t>
            </a:r>
            <a:r>
              <a:rPr lang="en-US" sz="1600" dirty="0" err="1" smtClean="0"/>
              <a:t>kesehatan</a:t>
            </a:r>
            <a:endParaRPr lang="en-US" sz="1600" dirty="0" smtClean="0"/>
          </a:p>
          <a:p>
            <a:pPr lvl="1"/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layanan</a:t>
            </a:r>
            <a:r>
              <a:rPr lang="en-US" sz="1400" dirty="0" smtClean="0"/>
              <a:t> </a:t>
            </a:r>
            <a:r>
              <a:rPr lang="en-US" sz="1400" dirty="0" err="1" smtClean="0"/>
              <a:t>konsultasi</a:t>
            </a:r>
            <a:r>
              <a:rPr lang="en-US" sz="1400" dirty="0" smtClean="0"/>
              <a:t> </a:t>
            </a:r>
            <a:r>
              <a:rPr lang="en-US" sz="1400" dirty="0" err="1" smtClean="0"/>
              <a:t>etika</a:t>
            </a:r>
            <a:r>
              <a:rPr lang="en-US" sz="1400" dirty="0" smtClean="0"/>
              <a:t> </a:t>
            </a:r>
            <a:r>
              <a:rPr lang="en-US" sz="1400" dirty="0" err="1" smtClean="0"/>
              <a:t>klinis</a:t>
            </a:r>
            <a:r>
              <a:rPr lang="en-US" sz="1400" dirty="0" smtClean="0"/>
              <a:t>, </a:t>
            </a:r>
            <a:r>
              <a:rPr lang="en-US" sz="1400" dirty="0" err="1" smtClean="0"/>
              <a:t>bekerja</a:t>
            </a:r>
            <a:r>
              <a:rPr lang="en-US" sz="1400" dirty="0" smtClean="0"/>
              <a:t> </a:t>
            </a:r>
            <a:r>
              <a:rPr lang="en-US" sz="1400" dirty="0" err="1" smtClean="0"/>
              <a:t>sama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komite</a:t>
            </a:r>
            <a:r>
              <a:rPr lang="en-US" sz="1400" dirty="0" smtClean="0"/>
              <a:t> </a:t>
            </a:r>
            <a:r>
              <a:rPr lang="en-US" sz="1400" dirty="0" err="1" smtClean="0"/>
              <a:t>etik</a:t>
            </a:r>
            <a:r>
              <a:rPr lang="en-US" sz="1400" dirty="0" smtClean="0"/>
              <a:t> </a:t>
            </a:r>
            <a:r>
              <a:rPr lang="en-US" sz="1400" dirty="0" err="1" smtClean="0"/>
              <a:t>rumah</a:t>
            </a:r>
            <a:r>
              <a:rPr lang="en-US" sz="1400" dirty="0" smtClean="0"/>
              <a:t> </a:t>
            </a:r>
            <a:r>
              <a:rPr lang="en-US" sz="1400" dirty="0" err="1" smtClean="0"/>
              <a:t>sakit</a:t>
            </a:r>
            <a:endParaRPr lang="en-US" sz="1400" dirty="0" smtClean="0"/>
          </a:p>
          <a:p>
            <a:pPr lvl="1"/>
            <a:r>
              <a:rPr lang="en-US" sz="1400" dirty="0" err="1" smtClean="0"/>
              <a:t>Pengembangan</a:t>
            </a:r>
            <a:r>
              <a:rPr lang="en-US" sz="1400" dirty="0" smtClean="0"/>
              <a:t> program audit </a:t>
            </a:r>
            <a:r>
              <a:rPr lang="en-US" sz="1400" dirty="0" err="1" smtClean="0"/>
              <a:t>etika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/>
              <a:t> </a:t>
            </a:r>
            <a:r>
              <a:rPr lang="en-US" sz="1400" dirty="0" err="1" smtClean="0"/>
              <a:t>institusi</a:t>
            </a:r>
            <a:r>
              <a:rPr lang="en-US" sz="1400" dirty="0" smtClean="0"/>
              <a:t> </a:t>
            </a:r>
            <a:r>
              <a:rPr lang="en-US" sz="1400" dirty="0" err="1" smtClean="0"/>
              <a:t>pelayanan</a:t>
            </a:r>
            <a:r>
              <a:rPr lang="en-US" sz="1400" dirty="0" smtClean="0"/>
              <a:t> </a:t>
            </a:r>
            <a:r>
              <a:rPr lang="en-US" sz="1400" dirty="0" err="1" smtClean="0"/>
              <a:t>kesehatan</a:t>
            </a:r>
            <a:endParaRPr lang="en-US" sz="1400" dirty="0" smtClean="0"/>
          </a:p>
          <a:p>
            <a:pPr lvl="1"/>
            <a:r>
              <a:rPr lang="en-US" sz="1400" dirty="0" err="1" smtClean="0"/>
              <a:t>Pelatihan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peningkatan</a:t>
            </a:r>
            <a:r>
              <a:rPr lang="en-US" sz="1400" dirty="0" smtClean="0"/>
              <a:t> </a:t>
            </a:r>
            <a:r>
              <a:rPr lang="en-US" sz="1400" dirty="0" err="1" smtClean="0"/>
              <a:t>kapasitas</a:t>
            </a:r>
            <a:r>
              <a:rPr lang="en-US" sz="1400" dirty="0" smtClean="0"/>
              <a:t> para </a:t>
            </a:r>
            <a:r>
              <a:rPr lang="en-US" sz="1400" dirty="0" err="1" smtClean="0"/>
              <a:t>tenaga</a:t>
            </a:r>
            <a:r>
              <a:rPr lang="en-US" sz="1400" dirty="0" smtClean="0"/>
              <a:t> </a:t>
            </a:r>
            <a:r>
              <a:rPr lang="en-US" sz="1400" dirty="0" err="1" smtClean="0"/>
              <a:t>profesional</a:t>
            </a:r>
            <a:r>
              <a:rPr lang="en-US" sz="1400" dirty="0" smtClean="0"/>
              <a:t> </a:t>
            </a:r>
            <a:r>
              <a:rPr lang="en-US" sz="1400" dirty="0" err="1" smtClean="0"/>
              <a:t>kesehatan</a:t>
            </a:r>
            <a:r>
              <a:rPr lang="en-US" sz="1400" dirty="0" smtClean="0"/>
              <a:t> di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bioetika</a:t>
            </a:r>
            <a:r>
              <a:rPr lang="en-US" sz="1400" dirty="0" smtClean="0"/>
              <a:t>/</a:t>
            </a:r>
            <a:r>
              <a:rPr lang="en-US" sz="1400" dirty="0" err="1" smtClean="0"/>
              <a:t>etika</a:t>
            </a:r>
            <a:r>
              <a:rPr lang="en-US" sz="1400" dirty="0" smtClean="0"/>
              <a:t> </a:t>
            </a:r>
            <a:r>
              <a:rPr lang="en-US" sz="1400" dirty="0" err="1" smtClean="0"/>
              <a:t>medis</a:t>
            </a:r>
            <a:endParaRPr lang="en-US" sz="1400" dirty="0" smtClean="0"/>
          </a:p>
          <a:p>
            <a:r>
              <a:rPr lang="en-US" sz="1600" dirty="0" err="1" smtClean="0"/>
              <a:t>Pengembangan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penguatan</a:t>
            </a:r>
            <a:r>
              <a:rPr lang="en-US" sz="1600" dirty="0" smtClean="0"/>
              <a:t> </a:t>
            </a:r>
            <a:r>
              <a:rPr lang="en-US" sz="1600" dirty="0" err="1" smtClean="0"/>
              <a:t>edukasi</a:t>
            </a:r>
            <a:r>
              <a:rPr lang="en-US" sz="1600" dirty="0" smtClean="0"/>
              <a:t> </a:t>
            </a:r>
            <a:r>
              <a:rPr lang="en-US" sz="1600" dirty="0" err="1" smtClean="0"/>
              <a:t>bioetika</a:t>
            </a:r>
            <a:r>
              <a:rPr lang="en-US" sz="1600" dirty="0" smtClean="0"/>
              <a:t> </a:t>
            </a:r>
            <a:r>
              <a:rPr lang="en-US" sz="1600" dirty="0" err="1" smtClean="0"/>
              <a:t>bagi</a:t>
            </a:r>
            <a:r>
              <a:rPr lang="en-US" sz="1600" dirty="0" smtClean="0"/>
              <a:t> para </a:t>
            </a:r>
            <a:r>
              <a:rPr lang="en-US" sz="1600" dirty="0" err="1" smtClean="0"/>
              <a:t>pemangku</a:t>
            </a:r>
            <a:r>
              <a:rPr lang="en-US" sz="1600" dirty="0" smtClean="0"/>
              <a:t> </a:t>
            </a:r>
            <a:r>
              <a:rPr lang="en-US" sz="1600" dirty="0" err="1" smtClean="0"/>
              <a:t>kepentingan</a:t>
            </a:r>
            <a:r>
              <a:rPr lang="en-US" sz="1600" dirty="0" smtClean="0"/>
              <a:t>, </a:t>
            </a:r>
            <a:r>
              <a:rPr lang="en-US" sz="1600" dirty="0" err="1" smtClean="0"/>
              <a:t>penyusun</a:t>
            </a:r>
            <a:r>
              <a:rPr lang="en-US" sz="1600" dirty="0" smtClean="0"/>
              <a:t> </a:t>
            </a:r>
            <a:r>
              <a:rPr lang="en-US" sz="1600" dirty="0" err="1" smtClean="0"/>
              <a:t>kebijkan</a:t>
            </a:r>
            <a:r>
              <a:rPr lang="en-US" sz="1600" dirty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pejabat</a:t>
            </a:r>
            <a:r>
              <a:rPr lang="en-US" sz="1600" dirty="0" smtClean="0"/>
              <a:t> </a:t>
            </a:r>
            <a:r>
              <a:rPr lang="en-US" sz="1600" dirty="0" err="1" smtClean="0"/>
              <a:t>pemerintah</a:t>
            </a:r>
            <a:endParaRPr lang="en-US" sz="1600" dirty="0"/>
          </a:p>
          <a:p>
            <a:pPr lvl="1"/>
            <a:r>
              <a:rPr lang="en-US" sz="1200" dirty="0" err="1" smtClean="0"/>
              <a:t>Pelatihan</a:t>
            </a:r>
            <a:r>
              <a:rPr lang="en-US" sz="1200" dirty="0" smtClean="0"/>
              <a:t> </a:t>
            </a:r>
            <a:r>
              <a:rPr lang="en-US" sz="1200" dirty="0" err="1" smtClean="0"/>
              <a:t>bioetika</a:t>
            </a:r>
            <a:r>
              <a:rPr lang="en-US" sz="1200" dirty="0" smtClean="0"/>
              <a:t> </a:t>
            </a:r>
            <a:r>
              <a:rPr lang="en-US" sz="1200" dirty="0" err="1" smtClean="0"/>
              <a:t>bagi</a:t>
            </a:r>
            <a:r>
              <a:rPr lang="en-US" sz="1200" dirty="0" smtClean="0"/>
              <a:t> para </a:t>
            </a:r>
            <a:r>
              <a:rPr lang="en-US" sz="1200" dirty="0" err="1" smtClean="0"/>
              <a:t>penyusun</a:t>
            </a:r>
            <a:r>
              <a:rPr lang="en-US" sz="1200" dirty="0" smtClean="0"/>
              <a:t> </a:t>
            </a:r>
            <a:r>
              <a:rPr lang="en-US" sz="1200" dirty="0" err="1" smtClean="0"/>
              <a:t>kebijakan</a:t>
            </a:r>
            <a:r>
              <a:rPr lang="en-US" sz="1200" dirty="0" smtClean="0"/>
              <a:t> </a:t>
            </a:r>
            <a:r>
              <a:rPr lang="en-US" sz="1200" dirty="0" err="1" smtClean="0"/>
              <a:t>publik</a:t>
            </a:r>
            <a:endParaRPr lang="en-US" sz="1200" dirty="0" smtClean="0"/>
          </a:p>
          <a:p>
            <a:pPr lvl="1"/>
            <a:r>
              <a:rPr lang="en-US" sz="1200" dirty="0" err="1" smtClean="0"/>
              <a:t>Advokasi</a:t>
            </a:r>
            <a:r>
              <a:rPr lang="en-US" sz="1200" dirty="0" smtClean="0"/>
              <a:t> </a:t>
            </a:r>
            <a:r>
              <a:rPr lang="en-US" sz="1200" dirty="0" err="1" smtClean="0"/>
              <a:t>kepentingan</a:t>
            </a:r>
            <a:r>
              <a:rPr lang="en-US" sz="1200" dirty="0" smtClean="0"/>
              <a:t>/</a:t>
            </a:r>
            <a:r>
              <a:rPr lang="en-US" sz="1200" dirty="0" err="1" smtClean="0"/>
              <a:t>peran</a:t>
            </a:r>
            <a:r>
              <a:rPr lang="en-US" sz="1200" dirty="0" smtClean="0"/>
              <a:t> </a:t>
            </a:r>
            <a:r>
              <a:rPr lang="en-US" sz="1200" dirty="0" err="1" smtClean="0"/>
              <a:t>bioetika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penyusunan</a:t>
            </a:r>
            <a:r>
              <a:rPr lang="en-US" sz="1200" dirty="0" smtClean="0"/>
              <a:t> </a:t>
            </a:r>
            <a:r>
              <a:rPr lang="en-US" sz="1200" dirty="0" err="1" smtClean="0"/>
              <a:t>kebijkan</a:t>
            </a:r>
            <a:r>
              <a:rPr lang="en-US" sz="1200" dirty="0" smtClean="0"/>
              <a:t> an </a:t>
            </a:r>
            <a:r>
              <a:rPr lang="en-US" sz="1200" dirty="0" err="1" smtClean="0"/>
              <a:t>publik</a:t>
            </a:r>
            <a:endParaRPr lang="en-US" sz="1200" dirty="0" smtClean="0"/>
          </a:p>
          <a:p>
            <a:pPr lvl="1"/>
            <a:r>
              <a:rPr lang="en-US" sz="1200" dirty="0" err="1" smtClean="0"/>
              <a:t>Kerja</a:t>
            </a:r>
            <a:r>
              <a:rPr lang="en-US" sz="1200" dirty="0" smtClean="0"/>
              <a:t> </a:t>
            </a:r>
            <a:r>
              <a:rPr lang="en-US" sz="1200" dirty="0" err="1" smtClean="0"/>
              <a:t>sama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Komisi</a:t>
            </a:r>
            <a:r>
              <a:rPr lang="en-US" sz="1200" dirty="0" smtClean="0"/>
              <a:t> </a:t>
            </a:r>
            <a:r>
              <a:rPr lang="en-US" sz="1200" dirty="0" err="1" smtClean="0"/>
              <a:t>Bioetik</a:t>
            </a:r>
            <a:r>
              <a:rPr lang="en-US" sz="1200" dirty="0" smtClean="0"/>
              <a:t> Nasional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peningkatan</a:t>
            </a:r>
            <a:r>
              <a:rPr lang="en-US" sz="1200" dirty="0" smtClean="0"/>
              <a:t> </a:t>
            </a:r>
            <a:r>
              <a:rPr lang="en-US" sz="1200" dirty="0" err="1" smtClean="0"/>
              <a:t>peran</a:t>
            </a:r>
            <a:r>
              <a:rPr lang="en-US" sz="1200" dirty="0" smtClean="0"/>
              <a:t> </a:t>
            </a:r>
            <a:r>
              <a:rPr lang="en-US" sz="1200" dirty="0" err="1" smtClean="0"/>
              <a:t>aktif</a:t>
            </a:r>
            <a:r>
              <a:rPr lang="en-US" sz="1200" dirty="0" smtClean="0"/>
              <a:t> </a:t>
            </a:r>
            <a:r>
              <a:rPr lang="en-US" sz="1200" dirty="0" err="1" smtClean="0"/>
              <a:t>bioetika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menyumbang</a:t>
            </a:r>
            <a:r>
              <a:rPr lang="en-US" sz="1200" dirty="0" smtClean="0"/>
              <a:t> </a:t>
            </a:r>
            <a:r>
              <a:rPr lang="en-US" sz="1200" dirty="0" err="1" smtClean="0"/>
              <a:t>pertimbangan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proses </a:t>
            </a:r>
            <a:r>
              <a:rPr lang="en-US" sz="1200" dirty="0" err="1" smtClean="0"/>
              <a:t>penyusunan</a:t>
            </a:r>
            <a:r>
              <a:rPr lang="en-US" sz="1200" dirty="0" smtClean="0"/>
              <a:t> </a:t>
            </a:r>
            <a:r>
              <a:rPr lang="en-US" sz="1200" dirty="0" err="1" smtClean="0"/>
              <a:t>kebijakan</a:t>
            </a:r>
            <a:r>
              <a:rPr lang="en-US" sz="1200" dirty="0" smtClean="0"/>
              <a:t> </a:t>
            </a:r>
            <a:r>
              <a:rPr lang="en-US" sz="1200" dirty="0" err="1" smtClean="0"/>
              <a:t>nasional</a:t>
            </a:r>
            <a:r>
              <a:rPr lang="en-US" sz="1200" dirty="0" smtClean="0"/>
              <a:t> </a:t>
            </a:r>
          </a:p>
          <a:p>
            <a:r>
              <a:rPr lang="en-US" sz="1600" dirty="0" err="1" smtClean="0"/>
              <a:t>Mendekatkan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institusi</a:t>
            </a:r>
            <a:r>
              <a:rPr lang="en-US" sz="1600" dirty="0" smtClean="0"/>
              <a:t>/</a:t>
            </a:r>
            <a:r>
              <a:rPr lang="en-US" sz="1600" dirty="0" err="1" smtClean="0"/>
              <a:t>organisasi</a:t>
            </a:r>
            <a:r>
              <a:rPr lang="en-US" sz="1600" dirty="0" smtClean="0"/>
              <a:t> </a:t>
            </a:r>
            <a:r>
              <a:rPr lang="en-US" sz="1600" dirty="0" err="1" smtClean="0"/>
              <a:t>bioetika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umum</a:t>
            </a:r>
            <a:r>
              <a:rPr lang="en-US" sz="1600" dirty="0" smtClean="0"/>
              <a:t>, </a:t>
            </a:r>
            <a:r>
              <a:rPr lang="en-US" sz="1600" dirty="0" err="1" smtClean="0"/>
              <a:t>supaya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langsung</a:t>
            </a:r>
            <a:r>
              <a:rPr lang="en-US" sz="1600" dirty="0" smtClean="0"/>
              <a:t> </a:t>
            </a:r>
            <a:r>
              <a:rPr lang="en-US" sz="1600" dirty="0" err="1" smtClean="0"/>
              <a:t>berkontribusi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pembangunan</a:t>
            </a:r>
            <a:r>
              <a:rPr lang="en-US" sz="1600" dirty="0" smtClean="0"/>
              <a:t> </a:t>
            </a:r>
            <a:r>
              <a:rPr lang="en-US" sz="1600" dirty="0" err="1" smtClean="0"/>
              <a:t>komunitas</a:t>
            </a: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70753"/>
          </a:xfrm>
        </p:spPr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5391"/>
            <a:ext cx="10972800" cy="55251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Program </a:t>
            </a:r>
            <a:r>
              <a:rPr lang="en-US" sz="2400" b="1" dirty="0" err="1"/>
              <a:t>pembenahan</a:t>
            </a:r>
            <a:r>
              <a:rPr lang="en-US" sz="2400" b="1" dirty="0"/>
              <a:t> </a:t>
            </a:r>
            <a:r>
              <a:rPr lang="en-US" sz="2400" b="1" dirty="0" err="1"/>
              <a:t>tata</a:t>
            </a:r>
            <a:r>
              <a:rPr lang="en-US" sz="2400" b="1" dirty="0"/>
              <a:t> </a:t>
            </a:r>
            <a:r>
              <a:rPr lang="en-US" sz="2400" b="1" dirty="0" err="1"/>
              <a:t>kelola</a:t>
            </a:r>
            <a:r>
              <a:rPr lang="en-US" sz="2400" b="1" dirty="0"/>
              <a:t> internal </a:t>
            </a:r>
            <a:r>
              <a:rPr lang="en-US" sz="2400" b="1" dirty="0" err="1" smtClean="0"/>
              <a:t>organisasi</a:t>
            </a:r>
            <a:endParaRPr lang="en-US" sz="900" b="1" dirty="0"/>
          </a:p>
          <a:p>
            <a:pPr marL="1047750" lvl="1" indent="-514350"/>
            <a:r>
              <a:rPr lang="en-US" sz="1900" dirty="0" err="1" smtClean="0"/>
              <a:t>Pelatihan</a:t>
            </a:r>
            <a:r>
              <a:rPr lang="en-US" sz="1900" dirty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peningkatan</a:t>
            </a:r>
            <a:r>
              <a:rPr lang="en-US" sz="1900" dirty="0" smtClean="0"/>
              <a:t> </a:t>
            </a:r>
            <a:r>
              <a:rPr lang="en-US" sz="1900" dirty="0" err="1" smtClean="0"/>
              <a:t>ketrampilan</a:t>
            </a:r>
            <a:r>
              <a:rPr lang="en-US" sz="1900" dirty="0"/>
              <a:t> </a:t>
            </a:r>
            <a:r>
              <a:rPr lang="en-US" sz="1900" dirty="0" err="1" smtClean="0"/>
              <a:t>staf</a:t>
            </a:r>
            <a:r>
              <a:rPr lang="en-US" sz="1900" dirty="0" smtClean="0"/>
              <a:t> di </a:t>
            </a:r>
            <a:r>
              <a:rPr lang="en-US" sz="1900" dirty="0" err="1" smtClean="0"/>
              <a:t>bidang</a:t>
            </a:r>
            <a:r>
              <a:rPr lang="en-US" sz="1900" dirty="0" smtClean="0"/>
              <a:t> </a:t>
            </a:r>
            <a:r>
              <a:rPr lang="en-US" sz="1900" dirty="0" err="1" smtClean="0"/>
              <a:t>manajerial</a:t>
            </a:r>
            <a:endParaRPr lang="en-US" sz="1900" dirty="0" smtClean="0"/>
          </a:p>
          <a:p>
            <a:pPr marL="1047750" lvl="1" indent="-514350"/>
            <a:r>
              <a:rPr lang="en-US" sz="1900" dirty="0" err="1" smtClean="0"/>
              <a:t>Perbaikan</a:t>
            </a:r>
            <a:r>
              <a:rPr lang="en-US" sz="1900" dirty="0" smtClean="0"/>
              <a:t>/</a:t>
            </a:r>
            <a:r>
              <a:rPr lang="en-US" sz="1900" dirty="0" err="1" smtClean="0"/>
              <a:t>penguatan</a:t>
            </a:r>
            <a:r>
              <a:rPr lang="en-US" sz="1900" dirty="0" smtClean="0"/>
              <a:t> </a:t>
            </a:r>
            <a:r>
              <a:rPr lang="en-US" sz="1900" dirty="0" err="1" smtClean="0"/>
              <a:t>sistem</a:t>
            </a:r>
            <a:r>
              <a:rPr lang="en-US" sz="1900" dirty="0" smtClean="0"/>
              <a:t> </a:t>
            </a:r>
            <a:r>
              <a:rPr lang="en-US" sz="1900" dirty="0" err="1" smtClean="0"/>
              <a:t>tata</a:t>
            </a:r>
            <a:r>
              <a:rPr lang="en-US" sz="1900" dirty="0" smtClean="0"/>
              <a:t> </a:t>
            </a:r>
            <a:r>
              <a:rPr lang="en-US" sz="1900" dirty="0" err="1" smtClean="0"/>
              <a:t>kelola</a:t>
            </a:r>
            <a:r>
              <a:rPr lang="en-US" sz="1900" dirty="0" smtClean="0"/>
              <a:t> </a:t>
            </a:r>
            <a:r>
              <a:rPr lang="en-US" sz="1900" dirty="0" err="1" smtClean="0"/>
              <a:t>organisasi</a:t>
            </a:r>
            <a:endParaRPr lang="en-US" sz="1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 err="1" smtClean="0"/>
              <a:t>Pengembangan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penguatan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kegiatan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Pelatihan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Bioetika</a:t>
            </a:r>
            <a:r>
              <a:rPr lang="en-US" sz="2400" b="1" dirty="0" smtClean="0"/>
              <a:t> (HELP) </a:t>
            </a:r>
          </a:p>
          <a:p>
            <a:pPr marL="1047750" lvl="1" indent="-514350"/>
            <a:r>
              <a:rPr lang="en-US" sz="2000" dirty="0" err="1"/>
              <a:t>M</a:t>
            </a:r>
            <a:r>
              <a:rPr lang="en-US" sz="2000" dirty="0" err="1" smtClean="0"/>
              <a:t>engembangkan</a:t>
            </a:r>
            <a:r>
              <a:rPr lang="en-US" sz="2000" dirty="0" smtClean="0"/>
              <a:t> </a:t>
            </a:r>
            <a:r>
              <a:rPr lang="en-US" sz="2000" b="1" dirty="0" err="1"/>
              <a:t>modul-modul</a:t>
            </a:r>
            <a:r>
              <a:rPr lang="en-US" sz="2000" b="1" dirty="0"/>
              <a:t> </a:t>
            </a:r>
            <a:r>
              <a:rPr lang="en-US" sz="2000" b="1" dirty="0" err="1"/>
              <a:t>pelatihan</a:t>
            </a:r>
            <a:r>
              <a:rPr lang="en-US" sz="2000" b="1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para </a:t>
            </a:r>
            <a:r>
              <a:rPr lang="en-US" sz="2000" dirty="0" err="1"/>
              <a:t>pengajar</a:t>
            </a:r>
            <a:r>
              <a:rPr lang="en-US" sz="2000" dirty="0"/>
              <a:t> </a:t>
            </a:r>
            <a:r>
              <a:rPr lang="en-US" sz="2000" dirty="0" err="1"/>
              <a:t>bioetika</a:t>
            </a:r>
            <a:r>
              <a:rPr lang="en-US" sz="2000" dirty="0"/>
              <a:t> </a:t>
            </a:r>
            <a:r>
              <a:rPr lang="en-US" sz="2000" dirty="0" smtClean="0"/>
              <a:t>di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dokter</a:t>
            </a:r>
            <a:r>
              <a:rPr lang="en-US" sz="2000" dirty="0"/>
              <a:t>, </a:t>
            </a:r>
            <a:r>
              <a:rPr lang="en-US" sz="2000" dirty="0" err="1"/>
              <a:t>keperawatan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gizi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; </a:t>
            </a:r>
            <a:endParaRPr lang="en-US" sz="2000" dirty="0" smtClean="0"/>
          </a:p>
          <a:p>
            <a:pPr marL="1047750" lvl="1" indent="-514350"/>
            <a:r>
              <a:rPr lang="en-US" sz="2000" dirty="0" err="1"/>
              <a:t>M</a:t>
            </a:r>
            <a:r>
              <a:rPr lang="en-US" sz="2000" dirty="0" err="1" smtClean="0"/>
              <a:t>elakukan</a:t>
            </a:r>
            <a:r>
              <a:rPr lang="en-US" sz="2000" dirty="0" smtClean="0"/>
              <a:t> </a:t>
            </a:r>
            <a:r>
              <a:rPr lang="en-US" sz="2000" b="1" dirty="0" err="1"/>
              <a:t>inovasi</a:t>
            </a:r>
            <a:r>
              <a:rPr lang="en-US" sz="2000" b="1" dirty="0"/>
              <a:t> </a:t>
            </a:r>
            <a:r>
              <a:rPr lang="en-US" sz="2000" b="1" dirty="0" err="1"/>
              <a:t>pengajarannya</a:t>
            </a:r>
            <a:r>
              <a:rPr lang="en-US" sz="2000" b="1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sarana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400" b="1" dirty="0" err="1" smtClean="0"/>
              <a:t>Pengembangan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kurikulum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modul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pembelajaran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Bioetika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tingkat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pengguna</a:t>
            </a:r>
            <a:endParaRPr lang="en-US" sz="2400" b="1" dirty="0" smtClean="0"/>
          </a:p>
          <a:p>
            <a:pPr marL="1047750" lvl="1" indent="-514350"/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modul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dokter</a:t>
            </a:r>
            <a:r>
              <a:rPr lang="en-US" sz="2000" dirty="0" smtClean="0"/>
              <a:t> (</a:t>
            </a:r>
            <a:r>
              <a:rPr lang="en-US" sz="2000" dirty="0" err="1" smtClean="0"/>
              <a:t>Sarjana</a:t>
            </a:r>
            <a:r>
              <a:rPr lang="en-US" sz="2000" dirty="0" smtClean="0"/>
              <a:t>,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, </a:t>
            </a:r>
            <a:r>
              <a:rPr lang="en-US" sz="2000" dirty="0" err="1" smtClean="0"/>
              <a:t>spesialis</a:t>
            </a:r>
            <a:r>
              <a:rPr lang="en-US" sz="2000" dirty="0" smtClean="0"/>
              <a:t>)</a:t>
            </a:r>
          </a:p>
          <a:p>
            <a:pPr marL="1047750" lvl="1" indent="-514350"/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modul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Pascasarjana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UGM</a:t>
            </a:r>
          </a:p>
          <a:p>
            <a:pPr marL="1047750" lvl="1" indent="-514350"/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modul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/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bioetika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para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/</a:t>
            </a:r>
            <a:r>
              <a:rPr lang="en-US" sz="2000" dirty="0" err="1" smtClean="0"/>
              <a:t>pejabat</a:t>
            </a:r>
            <a:r>
              <a:rPr lang="en-US" sz="2000" dirty="0" smtClean="0"/>
              <a:t>/</a:t>
            </a:r>
            <a:r>
              <a:rPr lang="en-US" sz="2000" dirty="0" err="1" smtClean="0"/>
              <a:t>penyusun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8232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4. </a:t>
            </a:r>
            <a:r>
              <a:rPr lang="en-US" sz="2400" b="1" dirty="0" err="1" smtClean="0"/>
              <a:t>Penggiatan</a:t>
            </a:r>
            <a:r>
              <a:rPr lang="en-US" sz="2400" b="1" dirty="0" smtClean="0"/>
              <a:t> </a:t>
            </a:r>
            <a:r>
              <a:rPr lang="en-US" sz="2400" b="1" dirty="0" err="1"/>
              <a:t>penelitian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publikasi</a:t>
            </a:r>
            <a:r>
              <a:rPr lang="en-US" sz="2400" b="1" dirty="0"/>
              <a:t> di </a:t>
            </a:r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Bioetika</a:t>
            </a:r>
            <a:r>
              <a:rPr lang="en-US" sz="2400" b="1" dirty="0"/>
              <a:t>, </a:t>
            </a:r>
            <a:r>
              <a:rPr lang="en-US" sz="2400" b="1" dirty="0" err="1"/>
              <a:t>melalui</a:t>
            </a:r>
            <a:r>
              <a:rPr lang="en-US" sz="2400" b="1" dirty="0"/>
              <a:t> </a:t>
            </a:r>
            <a:r>
              <a:rPr lang="en-US" sz="2400" b="1" dirty="0" err="1"/>
              <a:t>kolaborasi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para partner di </a:t>
            </a:r>
            <a:r>
              <a:rPr lang="en-US" sz="2400" b="1" dirty="0" err="1"/>
              <a:t>tingkat</a:t>
            </a:r>
            <a:r>
              <a:rPr lang="en-US" sz="2400" b="1" dirty="0"/>
              <a:t> </a:t>
            </a:r>
            <a:r>
              <a:rPr lang="en-US" sz="2400" b="1" dirty="0" err="1"/>
              <a:t>nasional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smtClean="0"/>
              <a:t>global</a:t>
            </a:r>
          </a:p>
          <a:p>
            <a:pPr marL="0" indent="0">
              <a:buNone/>
            </a:pPr>
            <a:r>
              <a:rPr lang="en-US" sz="2400" b="1" dirty="0" smtClean="0"/>
              <a:t>5. </a:t>
            </a:r>
            <a:r>
              <a:rPr lang="en-US" sz="2400" b="1" dirty="0" err="1" smtClean="0"/>
              <a:t>Pengembangan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Jurnal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Bioetika</a:t>
            </a:r>
            <a:r>
              <a:rPr lang="en-US" sz="2400" b="1" dirty="0" smtClean="0"/>
              <a:t> UGM</a:t>
            </a:r>
            <a:endParaRPr lang="en-US" sz="2400" b="1" dirty="0"/>
          </a:p>
          <a:p>
            <a:pPr marL="0" lvl="0" indent="0">
              <a:buNone/>
            </a:pPr>
            <a:r>
              <a:rPr lang="en-US" sz="2400" b="1" dirty="0" smtClean="0"/>
              <a:t>6. </a:t>
            </a:r>
            <a:r>
              <a:rPr lang="en-US" sz="2400" b="1" dirty="0" err="1" smtClean="0"/>
              <a:t>Pengembangan</a:t>
            </a:r>
            <a:r>
              <a:rPr lang="en-US" sz="2400" b="1" dirty="0" smtClean="0"/>
              <a:t> </a:t>
            </a:r>
            <a:r>
              <a:rPr lang="en-US" sz="2400" b="1" dirty="0"/>
              <a:t>program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instrumen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Audit </a:t>
            </a:r>
            <a:r>
              <a:rPr lang="en-US" sz="2400" b="1" dirty="0" err="1"/>
              <a:t>Etika</a:t>
            </a:r>
            <a:r>
              <a:rPr lang="en-US" sz="2400" b="1" dirty="0"/>
              <a:t> </a:t>
            </a:r>
            <a:r>
              <a:rPr lang="en-US" sz="2400" b="1" dirty="0" err="1"/>
              <a:t>Klinis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7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Sosialisasi</a:t>
            </a:r>
            <a:r>
              <a:rPr lang="en-US" sz="2400" b="1" dirty="0" smtClean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promosi</a:t>
            </a:r>
            <a:r>
              <a:rPr lang="en-US" sz="2400" b="1" dirty="0"/>
              <a:t> </a:t>
            </a:r>
            <a:r>
              <a:rPr lang="en-US" sz="2400" b="1" dirty="0" err="1"/>
              <a:t>Bioetika</a:t>
            </a:r>
            <a:endParaRPr lang="en-US" sz="2400" b="1" dirty="0"/>
          </a:p>
          <a:p>
            <a:pPr marL="1047750" lvl="1" indent="-514350"/>
            <a:r>
              <a:rPr lang="en-US" sz="2300" dirty="0" err="1"/>
              <a:t>Melakukan</a:t>
            </a:r>
            <a:r>
              <a:rPr lang="en-US" sz="2300" dirty="0"/>
              <a:t> </a:t>
            </a:r>
            <a:r>
              <a:rPr lang="en-US" sz="2300" b="1" i="1" dirty="0"/>
              <a:t>roadshow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mendorong</a:t>
            </a:r>
            <a:r>
              <a:rPr lang="en-US" sz="2300" dirty="0"/>
              <a:t> </a:t>
            </a:r>
            <a:r>
              <a:rPr lang="en-US" sz="2300" dirty="0" err="1"/>
              <a:t>minat</a:t>
            </a:r>
            <a:r>
              <a:rPr lang="en-US" sz="2300" dirty="0"/>
              <a:t> para </a:t>
            </a:r>
            <a:r>
              <a:rPr lang="en-US" sz="2300" dirty="0" err="1"/>
              <a:t>pendidik</a:t>
            </a:r>
            <a:r>
              <a:rPr lang="en-US" sz="2300" dirty="0"/>
              <a:t> di </a:t>
            </a:r>
            <a:r>
              <a:rPr lang="en-US" sz="2300" dirty="0" err="1"/>
              <a:t>Fakultas</a:t>
            </a:r>
            <a:r>
              <a:rPr lang="en-US" sz="2300" dirty="0"/>
              <a:t> </a:t>
            </a:r>
            <a:r>
              <a:rPr lang="en-US" sz="2300" dirty="0" err="1"/>
              <a:t>Kedokteran</a:t>
            </a:r>
            <a:r>
              <a:rPr lang="en-US" sz="2300" dirty="0"/>
              <a:t> </a:t>
            </a:r>
            <a:r>
              <a:rPr lang="en-US" sz="2300" dirty="0" err="1"/>
              <a:t>mempelajari</a:t>
            </a:r>
            <a:r>
              <a:rPr lang="en-US" sz="2300" dirty="0"/>
              <a:t> </a:t>
            </a:r>
            <a:r>
              <a:rPr lang="en-US" sz="2300" dirty="0" err="1"/>
              <a:t>Bioetika</a:t>
            </a:r>
            <a:r>
              <a:rPr lang="en-US" sz="2300" dirty="0"/>
              <a:t> </a:t>
            </a:r>
            <a:r>
              <a:rPr lang="en-US" sz="2300" dirty="0" err="1"/>
              <a:t>dtingkat</a:t>
            </a:r>
            <a:r>
              <a:rPr lang="en-US" sz="2300" dirty="0"/>
              <a:t> Master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smtClean="0"/>
              <a:t>PhD</a:t>
            </a:r>
          </a:p>
          <a:p>
            <a:pPr marL="1047750" lvl="1" indent="-514350"/>
            <a:r>
              <a:rPr lang="en-US" sz="2300" dirty="0" err="1" smtClean="0"/>
              <a:t>Aktif</a:t>
            </a:r>
            <a:r>
              <a:rPr lang="en-US" sz="2300" dirty="0" smtClean="0"/>
              <a:t> </a:t>
            </a:r>
            <a:r>
              <a:rPr lang="en-US" sz="2300" dirty="0" err="1" smtClean="0"/>
              <a:t>menggelar</a:t>
            </a:r>
            <a:r>
              <a:rPr lang="en-US" sz="2300" dirty="0" smtClean="0"/>
              <a:t> seminar </a:t>
            </a:r>
            <a:r>
              <a:rPr lang="en-US" sz="2300" dirty="0" err="1" smtClean="0"/>
              <a:t>dan</a:t>
            </a:r>
            <a:r>
              <a:rPr lang="en-US" sz="2300" dirty="0" smtClean="0"/>
              <a:t> forum dialog </a:t>
            </a:r>
            <a:r>
              <a:rPr lang="en-US" sz="2300" dirty="0" err="1" smtClean="0"/>
              <a:t>nasional</a:t>
            </a:r>
            <a:r>
              <a:rPr lang="en-US" sz="2300" dirty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internasional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membahas</a:t>
            </a:r>
            <a:r>
              <a:rPr lang="en-US" sz="2300" dirty="0" smtClean="0"/>
              <a:t> </a:t>
            </a:r>
            <a:r>
              <a:rPr lang="en-US" sz="2300" dirty="0" err="1" smtClean="0"/>
              <a:t>peran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kontribusi</a:t>
            </a:r>
            <a:r>
              <a:rPr lang="en-US" sz="2300" dirty="0" smtClean="0"/>
              <a:t> </a:t>
            </a:r>
            <a:r>
              <a:rPr lang="en-US" sz="2300" dirty="0" err="1" smtClean="0"/>
              <a:t>bioetika</a:t>
            </a:r>
            <a:r>
              <a:rPr lang="en-US" sz="2300" dirty="0" smtClean="0"/>
              <a:t>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berbagai</a:t>
            </a:r>
            <a:r>
              <a:rPr lang="en-US" sz="2300" dirty="0" smtClean="0"/>
              <a:t> </a:t>
            </a:r>
            <a:r>
              <a:rPr lang="en-US" sz="2300" dirty="0" err="1" smtClean="0"/>
              <a:t>bidang</a:t>
            </a:r>
            <a:endParaRPr lang="en-US" sz="2300" dirty="0" smtClean="0"/>
          </a:p>
          <a:p>
            <a:pPr marL="1047750" lvl="1" indent="-514350"/>
            <a:r>
              <a:rPr lang="en-US" sz="2300" dirty="0" err="1" smtClean="0"/>
              <a:t>Menggandeng</a:t>
            </a:r>
            <a:r>
              <a:rPr lang="en-US" sz="2300" dirty="0" smtClean="0"/>
              <a:t> </a:t>
            </a:r>
            <a:r>
              <a:rPr lang="en-US" sz="2300" dirty="0" err="1" smtClean="0"/>
              <a:t>organisasi</a:t>
            </a:r>
            <a:r>
              <a:rPr lang="en-US" sz="2300" dirty="0" smtClean="0"/>
              <a:t>/</a:t>
            </a:r>
            <a:r>
              <a:rPr lang="en-US" sz="2300" dirty="0" err="1" smtClean="0"/>
              <a:t>institusi</a:t>
            </a:r>
            <a:r>
              <a:rPr lang="en-US" sz="2300" dirty="0" smtClean="0"/>
              <a:t>/</a:t>
            </a:r>
            <a:r>
              <a:rPr lang="en-US" sz="2300" dirty="0" err="1" smtClean="0"/>
              <a:t>kelompok</a:t>
            </a:r>
            <a:r>
              <a:rPr lang="en-US" sz="2300" dirty="0" smtClean="0"/>
              <a:t> </a:t>
            </a:r>
            <a:r>
              <a:rPr lang="en-US" sz="2300" dirty="0" err="1" smtClean="0"/>
              <a:t>masyarakat</a:t>
            </a:r>
            <a:r>
              <a:rPr lang="en-US" sz="2300" dirty="0" smtClean="0"/>
              <a:t> </a:t>
            </a:r>
            <a:r>
              <a:rPr lang="en-US" sz="2300" dirty="0" err="1" smtClean="0"/>
              <a:t>umum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pelaksanaan</a:t>
            </a:r>
            <a:r>
              <a:rPr lang="en-US" sz="2300" dirty="0" smtClean="0"/>
              <a:t> program </a:t>
            </a:r>
            <a:r>
              <a:rPr lang="en-US" sz="2300" dirty="0" err="1" smtClean="0"/>
              <a:t>bioetika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70753"/>
          </a:xfrm>
        </p:spPr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8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25382</TotalTime>
  <Words>652</Words>
  <Application>Microsoft Macintosh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Bagaimana menangkap peluang-peluang dengan baik?</vt:lpstr>
      <vt:lpstr>Perumusan kebijakan strategis</vt:lpstr>
      <vt:lpstr>Perumusan kebijakan strategis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Wika Hartanti</cp:lastModifiedBy>
  <cp:revision>183</cp:revision>
  <dcterms:created xsi:type="dcterms:W3CDTF">2016-10-06T12:46:54Z</dcterms:created>
  <dcterms:modified xsi:type="dcterms:W3CDTF">2017-12-12T04:34:23Z</dcterms:modified>
</cp:coreProperties>
</file>