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46" r:id="rId2"/>
  </p:sldMasterIdLst>
  <p:notesMasterIdLst>
    <p:notesMasterId r:id="rId9"/>
  </p:notesMasterIdLst>
  <p:sldIdLst>
    <p:sldId id="257" r:id="rId3"/>
    <p:sldId id="398" r:id="rId4"/>
    <p:sldId id="399" r:id="rId5"/>
    <p:sldId id="402" r:id="rId6"/>
    <p:sldId id="403" r:id="rId7"/>
    <p:sldId id="40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5" autoAdjust="0"/>
    <p:restoredTop sz="94660"/>
  </p:normalViewPr>
  <p:slideViewPr>
    <p:cSldViewPr snapToGrid="0">
      <p:cViewPr>
        <p:scale>
          <a:sx n="76" d="100"/>
          <a:sy n="76" d="100"/>
        </p:scale>
        <p:origin x="632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3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849543-1F72-412E-8355-3F406ADA689B}" type="datetimeFigureOut">
              <a:rPr lang="en-US" smtClean="0"/>
              <a:t>12/12/17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696B5A-93A6-46D1-ADB4-EBAD3ED30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575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233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137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22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1B050-42D9-400F-9E1D-0DD0238CE288}" type="datetimeFigureOut">
              <a:rPr lang="en-US"/>
              <a:pPr>
                <a:defRPr/>
              </a:pPr>
              <a:t>12/12/17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D852C38-36DA-4C2C-BD18-00F32CF8E0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27647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2DAE3-B61E-453D-83A8-B55B0960B32B}" type="datetimeFigureOut">
              <a:rPr lang="en-US"/>
              <a:pPr>
                <a:defRPr/>
              </a:pPr>
              <a:t>12/12/17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F0D00CCA-1E0C-485F-BD39-FB68C41BE4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3094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EC270-2F35-40B4-9E2B-AE8B2E117FDC}" type="datetimeFigureOut">
              <a:rPr lang="en-US"/>
              <a:pPr>
                <a:defRPr/>
              </a:pPr>
              <a:t>12/12/17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561B66DE-0E78-460B-B3CB-D6D2B6161F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5427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A59CF-CA1E-40F3-8E61-0FC8AEDDC5CE}" type="datetimeFigureOut">
              <a:rPr lang="en-US"/>
              <a:pPr>
                <a:defRPr/>
              </a:pPr>
              <a:t>12/12/17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3ACE14D-BF46-4CC3-82A0-DFF1A0F49C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6246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A4058-D143-449A-8076-5321F5C7E4ED}" type="datetimeFigureOut">
              <a:rPr lang="en-US"/>
              <a:pPr>
                <a:defRPr/>
              </a:pPr>
              <a:t>12/12/17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1F0FA9C5-E381-4E47-BB20-FF71259282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62293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132C3-C106-43A3-B3B5-B7B4CAECC859}" type="datetimeFigureOut">
              <a:rPr lang="en-US"/>
              <a:pPr>
                <a:defRPr/>
              </a:pPr>
              <a:t>12/12/17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A4EC7D3E-205D-401B-9FA8-A1E35750B1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88836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A1CE2-5545-41E6-AB6C-72E5E476ABED}" type="datetimeFigureOut">
              <a:rPr lang="en-US"/>
              <a:pPr>
                <a:defRPr/>
              </a:pPr>
              <a:t>12/12/17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CD70912F-3DA2-4E8C-91B1-E785C4DE7A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54574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4A3A9-71DC-423B-90FD-FE6CB31EADF9}" type="datetimeFigureOut">
              <a:rPr lang="en-US"/>
              <a:pPr>
                <a:defRPr/>
              </a:pPr>
              <a:t>12/12/17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063C0AB2-085C-4ECE-93B0-E894B287C1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4882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8712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F79B5-D172-4120-8323-DFF519184A7C}" type="datetimeFigureOut">
              <a:rPr lang="en-US"/>
              <a:pPr>
                <a:defRPr/>
              </a:pPr>
              <a:t>12/12/17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B55C9F38-210F-48DA-9866-AF77E11044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82772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BA31E-FA85-4286-9475-64CA8451A6E5}" type="datetimeFigureOut">
              <a:rPr lang="en-US"/>
              <a:pPr>
                <a:defRPr/>
              </a:pPr>
              <a:t>12/12/17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D1533CA2-28EA-40BE-866C-C658918DD1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66550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20640-05E5-4A79-B8FD-AC0FAAD37269}" type="datetimeFigureOut">
              <a:rPr lang="en-US"/>
              <a:pPr>
                <a:defRPr/>
              </a:pPr>
              <a:t>12/12/17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65A36014-CB78-4B26-811C-71CC6B7436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8313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60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633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12/12/17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510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12/12/17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22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12/12/17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349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301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225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0D0A4-0FFF-4BF9-B349-9E7E0140B806}" type="datetimeFigureOut">
              <a:rPr lang="en-US" smtClean="0"/>
              <a:t>12/12/17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754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B30F5E-F813-4738-BB94-A479D09E0BF7}" type="datetimeFigureOut">
              <a:rPr lang="en-US"/>
              <a:pPr>
                <a:defRPr/>
              </a:pPr>
              <a:t>12/12/17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67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EAE6E1-CBE2-4E39-8AAF-368F1FA169BD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2327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9pPr>
    </p:titleStyle>
    <p:bodyStyle>
      <a:lvl1pPr marL="455613" indent="-4556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2743201" y="2040475"/>
            <a:ext cx="889930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5400" b="1" dirty="0" err="1"/>
              <a:t>Pusat</a:t>
            </a:r>
            <a:r>
              <a:rPr lang="en-US" sz="5400" b="1" dirty="0"/>
              <a:t> </a:t>
            </a:r>
            <a:r>
              <a:rPr lang="en-US" sz="5400" b="1" dirty="0" err="1"/>
              <a:t>Kajian</a:t>
            </a:r>
            <a:r>
              <a:rPr lang="en-US" sz="5400" b="1" dirty="0"/>
              <a:t> </a:t>
            </a:r>
            <a:r>
              <a:rPr lang="en-US" sz="5400" b="1" dirty="0" err="1"/>
              <a:t>Bioetika</a:t>
            </a:r>
            <a:r>
              <a:rPr lang="en-US" sz="5400" b="1" dirty="0"/>
              <a:t> </a:t>
            </a:r>
            <a:r>
              <a:rPr lang="en-US" sz="5400" b="1" dirty="0" err="1"/>
              <a:t>dan</a:t>
            </a:r>
            <a:r>
              <a:rPr lang="en-US" sz="5400" b="1" dirty="0"/>
              <a:t> </a:t>
            </a:r>
            <a:r>
              <a:rPr lang="en-US" sz="5400" b="1" dirty="0" err="1"/>
              <a:t>Humaniora</a:t>
            </a:r>
            <a:r>
              <a:rPr lang="en-US" sz="5400" b="1" dirty="0"/>
              <a:t> </a:t>
            </a:r>
            <a:r>
              <a:rPr lang="en-US" sz="5400" b="1" dirty="0" err="1"/>
              <a:t>Kesehatan</a:t>
            </a:r>
            <a:endParaRPr lang="en-US" sz="5400" b="1" dirty="0"/>
          </a:p>
          <a:p>
            <a:pPr algn="r"/>
            <a:r>
              <a:rPr lang="en-US" sz="2800" b="1" i="1" dirty="0"/>
              <a:t>(Center for Bioethics and Medical Humanities)</a:t>
            </a:r>
          </a:p>
          <a:p>
            <a:pPr algn="r"/>
            <a:endParaRPr lang="en-US" sz="3200" dirty="0">
              <a:cs typeface="Arial" pitchFamily="34" charset="0"/>
            </a:endParaRPr>
          </a:p>
          <a:p>
            <a:pPr algn="r"/>
            <a:r>
              <a:rPr lang="en-US" sz="3200" dirty="0" smtClean="0">
                <a:cs typeface="Arial" pitchFamily="34" charset="0"/>
              </a:rPr>
              <a:t>Bab II. </a:t>
            </a:r>
            <a:r>
              <a:rPr lang="en-US" sz="3200" dirty="0" err="1" smtClean="0">
                <a:cs typeface="Arial" pitchFamily="34" charset="0"/>
              </a:rPr>
              <a:t>Analisis</a:t>
            </a:r>
            <a:r>
              <a:rPr lang="en-US" sz="3200" dirty="0" smtClean="0">
                <a:cs typeface="Arial" pitchFamily="34" charset="0"/>
              </a:rPr>
              <a:t> </a:t>
            </a:r>
            <a:r>
              <a:rPr lang="en-US" sz="3200" dirty="0" err="1" smtClean="0">
                <a:cs typeface="Arial" pitchFamily="34" charset="0"/>
              </a:rPr>
              <a:t>Situasi</a:t>
            </a:r>
            <a:endParaRPr lang="id-ID" sz="3200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30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Bab </a:t>
            </a:r>
            <a:r>
              <a:rPr lang="en-US" dirty="0" smtClean="0"/>
              <a:t>II. </a:t>
            </a:r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Situasi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fi-FI" dirty="0" smtClean="0"/>
              <a:t>Kondisi internal</a:t>
            </a:r>
          </a:p>
          <a:p>
            <a:pPr lvl="1"/>
            <a:r>
              <a:rPr lang="fi-FI" dirty="0" smtClean="0"/>
              <a:t>Kekuatan</a:t>
            </a:r>
          </a:p>
          <a:p>
            <a:pPr lvl="1"/>
            <a:r>
              <a:rPr lang="fi-FI" dirty="0" smtClean="0"/>
              <a:t>Kelemahan</a:t>
            </a:r>
          </a:p>
          <a:p>
            <a:r>
              <a:rPr lang="fi-FI" dirty="0" smtClean="0"/>
              <a:t>Kondisi eksternal</a:t>
            </a:r>
          </a:p>
          <a:p>
            <a:pPr lvl="1"/>
            <a:r>
              <a:rPr lang="fi-FI" dirty="0" smtClean="0"/>
              <a:t>Peluang </a:t>
            </a:r>
          </a:p>
          <a:p>
            <a:pPr lvl="1"/>
            <a:r>
              <a:rPr lang="fi-FI" dirty="0" smtClean="0"/>
              <a:t>Ancaman</a:t>
            </a:r>
            <a:endParaRPr lang="fi-FI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141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Kondisi</a:t>
            </a:r>
            <a:r>
              <a:rPr lang="en-US" dirty="0" smtClean="0"/>
              <a:t> internal: </a:t>
            </a:r>
            <a:r>
              <a:rPr lang="en-US" dirty="0" err="1" smtClean="0"/>
              <a:t>Kekuatan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4343400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nl-NL" sz="3200" dirty="0" err="1"/>
              <a:t>Kerja</a:t>
            </a:r>
            <a:r>
              <a:rPr lang="nl-NL" sz="3200" dirty="0"/>
              <a:t> </a:t>
            </a:r>
            <a:r>
              <a:rPr lang="nl-NL" sz="3200" dirty="0" err="1"/>
              <a:t>sama</a:t>
            </a:r>
            <a:r>
              <a:rPr lang="nl-NL" sz="3200" dirty="0"/>
              <a:t> </a:t>
            </a:r>
            <a:r>
              <a:rPr lang="nl-NL" sz="3200" dirty="0" err="1"/>
              <a:t>luar</a:t>
            </a:r>
            <a:r>
              <a:rPr lang="nl-NL" sz="3200" dirty="0"/>
              <a:t> </a:t>
            </a:r>
            <a:r>
              <a:rPr lang="nl-NL" sz="3200" dirty="0" err="1"/>
              <a:t>negeri</a:t>
            </a:r>
            <a:r>
              <a:rPr lang="nl-NL" sz="3200" dirty="0"/>
              <a:t> yang </a:t>
            </a:r>
            <a:r>
              <a:rPr lang="nl-NL" sz="3200" dirty="0" err="1"/>
              <a:t>semakin</a:t>
            </a:r>
            <a:r>
              <a:rPr lang="nl-NL" sz="3200" dirty="0"/>
              <a:t> </a:t>
            </a:r>
            <a:r>
              <a:rPr lang="nl-NL" sz="3200" dirty="0" err="1"/>
              <a:t>berkembang</a:t>
            </a:r>
            <a:r>
              <a:rPr lang="nl-NL" sz="3200" dirty="0"/>
              <a:t> dan </a:t>
            </a:r>
            <a:r>
              <a:rPr lang="nl-NL" sz="3200" dirty="0" err="1"/>
              <a:t>kuat</a:t>
            </a:r>
            <a:endParaRPr lang="en-US" sz="3200" dirty="0"/>
          </a:p>
          <a:p>
            <a:pPr lvl="0"/>
            <a:r>
              <a:rPr lang="nl-NL" sz="3200" dirty="0" err="1"/>
              <a:t>Menjadi</a:t>
            </a:r>
            <a:r>
              <a:rPr lang="nl-NL" sz="3200" dirty="0"/>
              <a:t> </a:t>
            </a:r>
            <a:r>
              <a:rPr lang="nl-NL" sz="3200" dirty="0" err="1"/>
              <a:t>pusat</a:t>
            </a:r>
            <a:r>
              <a:rPr lang="nl-NL" sz="3200" dirty="0"/>
              <a:t> </a:t>
            </a:r>
            <a:r>
              <a:rPr lang="nl-NL" sz="3200" dirty="0" err="1"/>
              <a:t>pendidikan</a:t>
            </a:r>
            <a:r>
              <a:rPr lang="nl-NL" sz="3200" dirty="0"/>
              <a:t> para </a:t>
            </a:r>
            <a:r>
              <a:rPr lang="nl-NL" sz="3200" dirty="0" err="1"/>
              <a:t>pengajar</a:t>
            </a:r>
            <a:r>
              <a:rPr lang="nl-NL" sz="3200" dirty="0"/>
              <a:t> </a:t>
            </a:r>
            <a:r>
              <a:rPr lang="nl-NL" sz="3200" dirty="0" err="1"/>
              <a:t>Bioetika</a:t>
            </a:r>
            <a:r>
              <a:rPr lang="nl-NL" sz="3200" dirty="0"/>
              <a:t> di Indonesia dan </a:t>
            </a:r>
            <a:r>
              <a:rPr lang="nl-NL" sz="3200" dirty="0" err="1"/>
              <a:t>secretariat</a:t>
            </a:r>
            <a:r>
              <a:rPr lang="nl-NL" sz="3200" dirty="0"/>
              <a:t> </a:t>
            </a:r>
            <a:r>
              <a:rPr lang="nl-NL" sz="3200" dirty="0" err="1"/>
              <a:t>tetap</a:t>
            </a:r>
            <a:r>
              <a:rPr lang="nl-NL" sz="3200" dirty="0"/>
              <a:t> </a:t>
            </a:r>
            <a:r>
              <a:rPr lang="nl-NL" sz="3200" dirty="0" err="1"/>
              <a:t>organisasi</a:t>
            </a:r>
            <a:r>
              <a:rPr lang="nl-NL" sz="3200" dirty="0"/>
              <a:t> </a:t>
            </a:r>
            <a:r>
              <a:rPr lang="nl-NL" sz="3200" dirty="0" err="1"/>
              <a:t>nasional</a:t>
            </a:r>
            <a:r>
              <a:rPr lang="nl-NL" sz="3200" dirty="0"/>
              <a:t> </a:t>
            </a:r>
            <a:r>
              <a:rPr lang="nl-NL" sz="3200" dirty="0" err="1"/>
              <a:t>bioetika</a:t>
            </a:r>
            <a:r>
              <a:rPr lang="nl-NL" sz="3200" dirty="0"/>
              <a:t> (JBHKI) dan </a:t>
            </a:r>
            <a:r>
              <a:rPr lang="nl-NL" sz="3200" dirty="0" err="1"/>
              <a:t>bahkan</a:t>
            </a:r>
            <a:r>
              <a:rPr lang="nl-NL" sz="3200" dirty="0"/>
              <a:t> </a:t>
            </a:r>
            <a:r>
              <a:rPr lang="nl-NL" sz="3200" dirty="0" err="1"/>
              <a:t>regional</a:t>
            </a:r>
            <a:r>
              <a:rPr lang="nl-NL" sz="3200" dirty="0"/>
              <a:t> </a:t>
            </a:r>
            <a:r>
              <a:rPr lang="nl-NL" sz="3200" i="1" dirty="0"/>
              <a:t>(</a:t>
            </a:r>
            <a:r>
              <a:rPr lang="nl-NL" sz="3200" i="1" dirty="0" err="1"/>
              <a:t>Asia</a:t>
            </a:r>
            <a:r>
              <a:rPr lang="nl-NL" sz="3200" i="1" dirty="0"/>
              <a:t>-Pacific Consortium </a:t>
            </a:r>
            <a:r>
              <a:rPr lang="nl-NL" sz="3200" i="1" dirty="0" err="1"/>
              <a:t>for</a:t>
            </a:r>
            <a:r>
              <a:rPr lang="nl-NL" sz="3200" i="1" dirty="0"/>
              <a:t> </a:t>
            </a:r>
            <a:r>
              <a:rPr lang="nl-NL" sz="3200" i="1" dirty="0" err="1"/>
              <a:t>Bioethics</a:t>
            </a:r>
            <a:r>
              <a:rPr lang="nl-NL" sz="3200" i="1" dirty="0"/>
              <a:t> </a:t>
            </a:r>
            <a:r>
              <a:rPr lang="nl-NL" sz="3200" i="1" dirty="0" err="1"/>
              <a:t>Education</a:t>
            </a:r>
            <a:r>
              <a:rPr lang="nl-NL" sz="3200" i="1" dirty="0"/>
              <a:t>)</a:t>
            </a:r>
            <a:endParaRPr lang="en-US" sz="3200" dirty="0"/>
          </a:p>
          <a:p>
            <a:pPr lvl="0"/>
            <a:r>
              <a:rPr lang="nl-NL" sz="3200" dirty="0" err="1"/>
              <a:t>Semakin</a:t>
            </a:r>
            <a:r>
              <a:rPr lang="nl-NL" sz="3200" dirty="0"/>
              <a:t> </a:t>
            </a:r>
            <a:r>
              <a:rPr lang="nl-NL" sz="3200" dirty="0" err="1"/>
              <a:t>meningkatnya</a:t>
            </a:r>
            <a:r>
              <a:rPr lang="nl-NL" sz="3200" dirty="0"/>
              <a:t> </a:t>
            </a:r>
            <a:r>
              <a:rPr lang="nl-NL" sz="3200" dirty="0" err="1"/>
              <a:t>jumlah</a:t>
            </a:r>
            <a:r>
              <a:rPr lang="nl-NL" sz="3200" dirty="0"/>
              <a:t> dan </a:t>
            </a:r>
            <a:r>
              <a:rPr lang="nl-NL" sz="3200" dirty="0" err="1"/>
              <a:t>latar</a:t>
            </a:r>
            <a:r>
              <a:rPr lang="nl-NL" sz="3200" dirty="0"/>
              <a:t> </a:t>
            </a:r>
            <a:r>
              <a:rPr lang="nl-NL" sz="3200" dirty="0" err="1"/>
              <a:t>belakang</a:t>
            </a:r>
            <a:r>
              <a:rPr lang="nl-NL" sz="3200" dirty="0"/>
              <a:t> </a:t>
            </a:r>
            <a:r>
              <a:rPr lang="nl-NL" sz="3200" dirty="0" err="1"/>
              <a:t>keilmuan</a:t>
            </a:r>
            <a:r>
              <a:rPr lang="nl-NL" sz="3200" dirty="0"/>
              <a:t> staf </a:t>
            </a:r>
            <a:r>
              <a:rPr lang="nl-NL" sz="3200" dirty="0" err="1"/>
              <a:t>pendidik</a:t>
            </a:r>
            <a:r>
              <a:rPr lang="nl-NL" sz="3200" dirty="0"/>
              <a:t> yang </a:t>
            </a:r>
            <a:r>
              <a:rPr lang="nl-NL" sz="3200" dirty="0" err="1"/>
              <a:t>berkecimpung</a:t>
            </a:r>
            <a:r>
              <a:rPr lang="nl-NL" sz="3200" dirty="0"/>
              <a:t> di </a:t>
            </a:r>
            <a:r>
              <a:rPr lang="nl-NL" sz="3200" dirty="0" err="1"/>
              <a:t>bidang</a:t>
            </a:r>
            <a:r>
              <a:rPr lang="nl-NL" sz="3200" dirty="0"/>
              <a:t> </a:t>
            </a:r>
            <a:r>
              <a:rPr lang="nl-NL" sz="3200" dirty="0" err="1"/>
              <a:t>terkait</a:t>
            </a:r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88332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 smtClean="0"/>
              <a:t>Kondisi</a:t>
            </a:r>
            <a:r>
              <a:rPr lang="en-US" dirty="0" smtClean="0"/>
              <a:t> internal: </a:t>
            </a:r>
            <a:r>
              <a:rPr lang="en-US" dirty="0" err="1" smtClean="0"/>
              <a:t>Kelemahan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2671" y="1504335"/>
            <a:ext cx="10859729" cy="4621828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sz="3600" dirty="0" err="1"/>
              <a:t>Adanya</a:t>
            </a:r>
            <a:r>
              <a:rPr lang="en-US" sz="3600" dirty="0"/>
              <a:t> gap </a:t>
            </a:r>
            <a:r>
              <a:rPr lang="en-US" sz="3600" dirty="0" err="1"/>
              <a:t>antara</a:t>
            </a:r>
            <a:r>
              <a:rPr lang="en-US" sz="3600" dirty="0"/>
              <a:t> </a:t>
            </a:r>
            <a:r>
              <a:rPr lang="en-US" sz="3600" dirty="0" err="1"/>
              <a:t>generasi</a:t>
            </a:r>
            <a:r>
              <a:rPr lang="en-US" sz="3600" dirty="0"/>
              <a:t> </a:t>
            </a:r>
            <a:r>
              <a:rPr lang="en-US" sz="3600" dirty="0" err="1"/>
              <a:t>pendiri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penerus</a:t>
            </a:r>
            <a:r>
              <a:rPr lang="en-US" sz="3600" dirty="0"/>
              <a:t> </a:t>
            </a:r>
            <a:r>
              <a:rPr lang="en-US" sz="3600" dirty="0" err="1"/>
              <a:t>keilmuan</a:t>
            </a:r>
            <a:r>
              <a:rPr lang="en-US" sz="3600" dirty="0"/>
              <a:t> </a:t>
            </a:r>
            <a:r>
              <a:rPr lang="en-US" sz="3600" dirty="0" err="1"/>
              <a:t>Bioetika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Humaniora</a:t>
            </a:r>
            <a:r>
              <a:rPr lang="en-US" sz="3600" dirty="0"/>
              <a:t> di FK UGM </a:t>
            </a:r>
          </a:p>
          <a:p>
            <a:pPr lvl="0"/>
            <a:r>
              <a:rPr lang="en-US" sz="3600" dirty="0" err="1"/>
              <a:t>Tidak</a:t>
            </a:r>
            <a:r>
              <a:rPr lang="en-US" sz="3600" dirty="0"/>
              <a:t> </a:t>
            </a:r>
            <a:r>
              <a:rPr lang="en-US" sz="3600" dirty="0" err="1"/>
              <a:t>adanya</a:t>
            </a:r>
            <a:r>
              <a:rPr lang="en-US" sz="3600" dirty="0"/>
              <a:t> </a:t>
            </a:r>
            <a:r>
              <a:rPr lang="en-US" sz="3600" dirty="0" err="1"/>
              <a:t>staf</a:t>
            </a:r>
            <a:r>
              <a:rPr lang="en-US" sz="3600" dirty="0"/>
              <a:t> </a:t>
            </a:r>
            <a:r>
              <a:rPr lang="en-US" sz="3600" dirty="0" err="1"/>
              <a:t>pendidik</a:t>
            </a:r>
            <a:r>
              <a:rPr lang="en-US" sz="3600" dirty="0"/>
              <a:t> </a:t>
            </a:r>
            <a:r>
              <a:rPr lang="en-US" sz="3600" dirty="0" err="1"/>
              <a:t>dalam</a:t>
            </a:r>
            <a:r>
              <a:rPr lang="en-US" sz="3600" dirty="0"/>
              <a:t> </a:t>
            </a:r>
            <a:r>
              <a:rPr lang="en-US" sz="3600" dirty="0" err="1"/>
              <a:t>periode</a:t>
            </a:r>
            <a:r>
              <a:rPr lang="en-US" sz="3600" dirty="0"/>
              <a:t> mid-carrier yang </a:t>
            </a:r>
            <a:r>
              <a:rPr lang="en-US" sz="3600" dirty="0" err="1"/>
              <a:t>memiliki</a:t>
            </a:r>
            <a:r>
              <a:rPr lang="en-US" sz="3600" dirty="0"/>
              <a:t> </a:t>
            </a:r>
            <a:r>
              <a:rPr lang="en-US" sz="3600" dirty="0" err="1"/>
              <a:t>perhatian</a:t>
            </a:r>
            <a:r>
              <a:rPr lang="en-US" sz="3600" dirty="0"/>
              <a:t> </a:t>
            </a:r>
            <a:r>
              <a:rPr lang="en-US" sz="3600" dirty="0" err="1"/>
              <a:t>secara</a:t>
            </a:r>
            <a:r>
              <a:rPr lang="en-US" sz="3600" dirty="0"/>
              <a:t> fulltime </a:t>
            </a:r>
            <a:r>
              <a:rPr lang="en-US" sz="3600" dirty="0" err="1"/>
              <a:t>pada</a:t>
            </a:r>
            <a:r>
              <a:rPr lang="en-US" sz="3600" dirty="0"/>
              <a:t> </a:t>
            </a:r>
            <a:r>
              <a:rPr lang="en-US" sz="3600" dirty="0" err="1"/>
              <a:t>ilmu</a:t>
            </a:r>
            <a:r>
              <a:rPr lang="en-US" sz="3600" dirty="0"/>
              <a:t> </a:t>
            </a:r>
            <a:r>
              <a:rPr lang="en-US" sz="3600" dirty="0" err="1"/>
              <a:t>Bioetika</a:t>
            </a:r>
            <a:endParaRPr lang="en-US" sz="3600" dirty="0"/>
          </a:p>
          <a:p>
            <a:pPr lvl="0"/>
            <a:r>
              <a:rPr lang="en-US" sz="3600" dirty="0" err="1"/>
              <a:t>Kurang</a:t>
            </a:r>
            <a:r>
              <a:rPr lang="en-US" sz="3600" dirty="0"/>
              <a:t> </a:t>
            </a:r>
            <a:r>
              <a:rPr lang="en-US" sz="3600" dirty="0" err="1"/>
              <a:t>sumber</a:t>
            </a:r>
            <a:r>
              <a:rPr lang="en-US" sz="3600" dirty="0"/>
              <a:t> </a:t>
            </a:r>
            <a:r>
              <a:rPr lang="en-US" sz="3600" dirty="0" err="1"/>
              <a:t>pendanaan</a:t>
            </a:r>
            <a:r>
              <a:rPr lang="en-US" sz="3600" dirty="0"/>
              <a:t> yang </a:t>
            </a:r>
            <a:r>
              <a:rPr lang="en-US" sz="3600" dirty="0" err="1"/>
              <a:t>dapat</a:t>
            </a:r>
            <a:r>
              <a:rPr lang="en-US" sz="3600" dirty="0"/>
              <a:t> </a:t>
            </a:r>
            <a:r>
              <a:rPr lang="en-US" sz="3600" dirty="0" err="1"/>
              <a:t>diandalkan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berkelanjutan</a:t>
            </a:r>
            <a:endParaRPr lang="en-US" sz="3600" dirty="0"/>
          </a:p>
          <a:p>
            <a:r>
              <a:rPr lang="en-US" sz="3600" dirty="0" err="1"/>
              <a:t>Kelemahan</a:t>
            </a:r>
            <a:r>
              <a:rPr lang="en-US" sz="3600" dirty="0"/>
              <a:t> </a:t>
            </a:r>
            <a:r>
              <a:rPr lang="en-US" sz="3600" dirty="0" err="1"/>
              <a:t>tata</a:t>
            </a:r>
            <a:r>
              <a:rPr lang="en-US" sz="3600" dirty="0"/>
              <a:t> </a:t>
            </a:r>
            <a:r>
              <a:rPr lang="en-US" sz="3600" dirty="0" err="1"/>
              <a:t>kelola</a:t>
            </a:r>
            <a:r>
              <a:rPr lang="en-US" sz="3600" dirty="0"/>
              <a:t> </a:t>
            </a:r>
            <a:r>
              <a:rPr lang="en-US" sz="3600" dirty="0" err="1"/>
              <a:t>organisasi</a:t>
            </a:r>
            <a:r>
              <a:rPr lang="en-US" sz="3600" dirty="0"/>
              <a:t>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14686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eskternal</a:t>
            </a:r>
            <a:r>
              <a:rPr lang="en-US" dirty="0" smtClean="0"/>
              <a:t>: </a:t>
            </a:r>
            <a:r>
              <a:rPr lang="en-US" dirty="0" err="1" smtClean="0"/>
              <a:t>Peluang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730" y="1143000"/>
            <a:ext cx="10315354" cy="5309316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sz="2400" dirty="0" err="1"/>
              <a:t>Bioetika</a:t>
            </a:r>
            <a:r>
              <a:rPr lang="en-US" sz="2400" dirty="0"/>
              <a:t> </a:t>
            </a:r>
            <a:r>
              <a:rPr lang="en-US" sz="2400" dirty="0" err="1"/>
              <a:t>telah</a:t>
            </a:r>
            <a:r>
              <a:rPr lang="en-US" sz="2400" dirty="0"/>
              <a:t> </a:t>
            </a:r>
            <a:r>
              <a:rPr lang="en-US" sz="2400" dirty="0" err="1"/>
              <a:t>diakui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bagian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ilmu</a:t>
            </a:r>
            <a:r>
              <a:rPr lang="en-US" sz="2400" dirty="0"/>
              <a:t> </a:t>
            </a:r>
            <a:r>
              <a:rPr lang="en-US" sz="2400" dirty="0" err="1"/>
              <a:t>kedokteran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telah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bagian</a:t>
            </a:r>
            <a:r>
              <a:rPr lang="en-US" sz="2400" dirty="0"/>
              <a:t> </a:t>
            </a:r>
            <a:r>
              <a:rPr lang="en-US" sz="2400" dirty="0" err="1"/>
              <a:t>terintegrasi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Standar</a:t>
            </a:r>
            <a:r>
              <a:rPr lang="en-US" sz="2400" dirty="0"/>
              <a:t> </a:t>
            </a:r>
            <a:r>
              <a:rPr lang="en-US" sz="2400" dirty="0" err="1"/>
              <a:t>Kompetensi</a:t>
            </a:r>
            <a:r>
              <a:rPr lang="en-US" sz="2400" dirty="0"/>
              <a:t> </a:t>
            </a:r>
            <a:r>
              <a:rPr lang="en-US" sz="2400" dirty="0" err="1"/>
              <a:t>Dokter</a:t>
            </a:r>
            <a:r>
              <a:rPr lang="en-US" sz="2400" dirty="0"/>
              <a:t> Indonesia yang </a:t>
            </a:r>
            <a:r>
              <a:rPr lang="en-US" sz="2400" dirty="0" err="1"/>
              <a:t>wajib</a:t>
            </a:r>
            <a:r>
              <a:rPr lang="en-US" sz="2400" dirty="0"/>
              <a:t> </a:t>
            </a:r>
            <a:r>
              <a:rPr lang="en-US" sz="2400" dirty="0" err="1"/>
              <a:t>diajarkan</a:t>
            </a:r>
            <a:r>
              <a:rPr lang="en-US" sz="2400" dirty="0" smtClean="0"/>
              <a:t>.</a:t>
            </a:r>
            <a:endParaRPr lang="en-US" sz="2400" dirty="0"/>
          </a:p>
          <a:p>
            <a:pPr lvl="0"/>
            <a:r>
              <a:rPr lang="en-US" sz="2400" dirty="0" err="1"/>
              <a:t>Perkembangan</a:t>
            </a:r>
            <a:r>
              <a:rPr lang="en-US" sz="2400" dirty="0"/>
              <a:t> </a:t>
            </a:r>
            <a:r>
              <a:rPr lang="en-US" sz="2400" dirty="0" err="1"/>
              <a:t>ke-ilmuan</a:t>
            </a:r>
            <a:r>
              <a:rPr lang="en-US" sz="2400" dirty="0"/>
              <a:t> </a:t>
            </a:r>
            <a:r>
              <a:rPr lang="en-US" sz="2400" dirty="0" err="1"/>
              <a:t>Bioetika</a:t>
            </a:r>
            <a:r>
              <a:rPr lang="en-US" sz="2400" dirty="0"/>
              <a:t> (</a:t>
            </a:r>
            <a:r>
              <a:rPr lang="en-US" sz="2400" dirty="0" err="1"/>
              <a:t>terutama</a:t>
            </a:r>
            <a:r>
              <a:rPr lang="en-US" sz="2400" dirty="0"/>
              <a:t> </a:t>
            </a:r>
            <a:r>
              <a:rPr lang="en-US" sz="2400" i="1" dirty="0"/>
              <a:t>Bio-Medical Ethics</a:t>
            </a:r>
            <a:r>
              <a:rPr lang="en-US" sz="2400" dirty="0"/>
              <a:t>) yang </a:t>
            </a:r>
            <a:r>
              <a:rPr lang="en-US" sz="2400" dirty="0" err="1"/>
              <a:t>sangat</a:t>
            </a:r>
            <a:r>
              <a:rPr lang="en-US" sz="2400" dirty="0"/>
              <a:t> </a:t>
            </a:r>
            <a:r>
              <a:rPr lang="en-US" sz="2400" dirty="0" err="1"/>
              <a:t>pesat</a:t>
            </a:r>
            <a:r>
              <a:rPr lang="en-US" sz="2400" dirty="0"/>
              <a:t> yang </a:t>
            </a:r>
            <a:r>
              <a:rPr lang="en-US" sz="2400" dirty="0" err="1"/>
              <a:t>dibuktikan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berkembang</a:t>
            </a:r>
            <a:r>
              <a:rPr lang="en-US" sz="2400" dirty="0"/>
              <a:t> </a:t>
            </a:r>
            <a:r>
              <a:rPr lang="en-US" sz="2400" dirty="0" err="1"/>
              <a:t>pesatnya</a:t>
            </a:r>
            <a:r>
              <a:rPr lang="en-US" sz="2400" dirty="0"/>
              <a:t> </a:t>
            </a:r>
            <a:r>
              <a:rPr lang="en-US" sz="2400" dirty="0" err="1"/>
              <a:t>jumlah</a:t>
            </a:r>
            <a:r>
              <a:rPr lang="en-US" sz="2400" dirty="0"/>
              <a:t> </a:t>
            </a:r>
            <a:r>
              <a:rPr lang="en-US" sz="2400" dirty="0" err="1"/>
              <a:t>jurnal-jurnal</a:t>
            </a:r>
            <a:r>
              <a:rPr lang="en-US" sz="2400" dirty="0"/>
              <a:t> </a:t>
            </a:r>
            <a:r>
              <a:rPr lang="en-US" sz="2400" dirty="0" err="1"/>
              <a:t>ilmiah</a:t>
            </a:r>
            <a:r>
              <a:rPr lang="en-US" sz="2400" dirty="0"/>
              <a:t> </a:t>
            </a:r>
            <a:r>
              <a:rPr lang="en-US" sz="2400" dirty="0" err="1"/>
              <a:t>serta</a:t>
            </a:r>
            <a:r>
              <a:rPr lang="en-US" sz="2400" dirty="0"/>
              <a:t> </a:t>
            </a:r>
            <a:r>
              <a:rPr lang="en-US" sz="2400" dirty="0" err="1"/>
              <a:t>organisasi</a:t>
            </a:r>
            <a:r>
              <a:rPr lang="en-US" sz="2400" dirty="0"/>
              <a:t>/</a:t>
            </a:r>
            <a:r>
              <a:rPr lang="en-US" sz="2400" dirty="0" err="1"/>
              <a:t>perkumpulan</a:t>
            </a:r>
            <a:r>
              <a:rPr lang="en-US" sz="2400" dirty="0"/>
              <a:t> </a:t>
            </a:r>
            <a:r>
              <a:rPr lang="en-US" sz="2400" dirty="0" err="1"/>
              <a:t>ahli-ahli</a:t>
            </a:r>
            <a:r>
              <a:rPr lang="en-US" sz="2400" dirty="0"/>
              <a:t> </a:t>
            </a:r>
            <a:r>
              <a:rPr lang="en-US" sz="2400" dirty="0" err="1"/>
              <a:t>bioetika</a:t>
            </a:r>
            <a:r>
              <a:rPr lang="en-US" sz="2400" dirty="0"/>
              <a:t> </a:t>
            </a:r>
            <a:r>
              <a:rPr lang="en-US" sz="2400" dirty="0" err="1"/>
              <a:t>baik</a:t>
            </a:r>
            <a:r>
              <a:rPr lang="en-US" sz="2400" dirty="0"/>
              <a:t> di </a:t>
            </a:r>
            <a:r>
              <a:rPr lang="en-US" sz="2400" dirty="0" err="1"/>
              <a:t>tingkat</a:t>
            </a:r>
            <a:r>
              <a:rPr lang="en-US" sz="2400" dirty="0"/>
              <a:t> </a:t>
            </a:r>
            <a:r>
              <a:rPr lang="en-US" sz="2400" dirty="0" err="1"/>
              <a:t>lokal</a:t>
            </a:r>
            <a:r>
              <a:rPr lang="en-US" sz="2400" dirty="0"/>
              <a:t>, regional, </a:t>
            </a:r>
            <a:r>
              <a:rPr lang="en-US" sz="2400" dirty="0" err="1"/>
              <a:t>maupun</a:t>
            </a:r>
            <a:r>
              <a:rPr lang="en-US" sz="2400" dirty="0"/>
              <a:t> global</a:t>
            </a:r>
            <a:r>
              <a:rPr lang="en-US" sz="2400" dirty="0" smtClean="0"/>
              <a:t>.</a:t>
            </a:r>
            <a:endParaRPr lang="en-US" sz="2400" dirty="0"/>
          </a:p>
          <a:p>
            <a:pPr lvl="0"/>
            <a:r>
              <a:rPr lang="en-US" sz="2400" dirty="0"/>
              <a:t>Dilemma </a:t>
            </a:r>
            <a:r>
              <a:rPr lang="en-US" sz="2400" dirty="0" err="1"/>
              <a:t>Etika</a:t>
            </a:r>
            <a:r>
              <a:rPr lang="en-US" sz="2400" dirty="0"/>
              <a:t> </a:t>
            </a:r>
            <a:r>
              <a:rPr lang="en-US" sz="2400" dirty="0" err="1"/>
              <a:t>Kedokteran</a:t>
            </a:r>
            <a:r>
              <a:rPr lang="en-US" sz="2400" dirty="0"/>
              <a:t> yang </a:t>
            </a:r>
            <a:r>
              <a:rPr lang="en-US" sz="2400" dirty="0" err="1"/>
              <a:t>semakin</a:t>
            </a:r>
            <a:r>
              <a:rPr lang="en-US" sz="2400" dirty="0"/>
              <a:t> </a:t>
            </a:r>
            <a:r>
              <a:rPr lang="en-US" sz="2400" dirty="0" err="1"/>
              <a:t>kentara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kendala</a:t>
            </a:r>
            <a:r>
              <a:rPr lang="en-US" sz="2400" dirty="0"/>
              <a:t> </a:t>
            </a:r>
            <a:r>
              <a:rPr lang="en-US" sz="2400" dirty="0" err="1"/>
              <a:t>baik</a:t>
            </a:r>
            <a:r>
              <a:rPr lang="en-US" sz="2400" dirty="0"/>
              <a:t> </a:t>
            </a:r>
            <a:r>
              <a:rPr lang="en-US" sz="2400" dirty="0" err="1"/>
              <a:t>dibidang</a:t>
            </a:r>
            <a:r>
              <a:rPr lang="en-US" sz="2400" dirty="0"/>
              <a:t> </a:t>
            </a:r>
            <a:r>
              <a:rPr lang="en-US" sz="2400" dirty="0" err="1"/>
              <a:t>penelitian</a:t>
            </a:r>
            <a:r>
              <a:rPr lang="en-US" sz="2400" dirty="0"/>
              <a:t>, </a:t>
            </a:r>
            <a:r>
              <a:rPr lang="en-US" sz="2400" dirty="0" err="1"/>
              <a:t>pelayanan</a:t>
            </a:r>
            <a:r>
              <a:rPr lang="en-US" sz="2400" dirty="0"/>
              <a:t> </a:t>
            </a:r>
            <a:r>
              <a:rPr lang="en-US" sz="2400" dirty="0" err="1"/>
              <a:t>kesehatan</a:t>
            </a:r>
            <a:r>
              <a:rPr lang="en-US" sz="2400" dirty="0"/>
              <a:t>, </a:t>
            </a:r>
            <a:r>
              <a:rPr lang="en-US" sz="2400" dirty="0" err="1"/>
              <a:t>maupun</a:t>
            </a:r>
            <a:r>
              <a:rPr lang="en-US" sz="2400" dirty="0"/>
              <a:t> </a:t>
            </a:r>
            <a:r>
              <a:rPr lang="en-US" sz="2400" dirty="0" err="1"/>
              <a:t>pendidikan</a:t>
            </a:r>
            <a:r>
              <a:rPr lang="en-US" sz="2400" dirty="0"/>
              <a:t> </a:t>
            </a:r>
            <a:r>
              <a:rPr lang="en-US" sz="2400" dirty="0" err="1"/>
              <a:t>tenaga</a:t>
            </a:r>
            <a:r>
              <a:rPr lang="en-US" sz="2400" dirty="0"/>
              <a:t> </a:t>
            </a:r>
            <a:r>
              <a:rPr lang="en-US" sz="2400" dirty="0" err="1"/>
              <a:t>kesehatan</a:t>
            </a:r>
            <a:r>
              <a:rPr lang="en-US" sz="2400" dirty="0"/>
              <a:t> yang </a:t>
            </a:r>
            <a:r>
              <a:rPr lang="en-US" sz="2400" dirty="0" err="1"/>
              <a:t>menuntut</a:t>
            </a:r>
            <a:r>
              <a:rPr lang="en-US" sz="2400" dirty="0"/>
              <a:t> </a:t>
            </a:r>
            <a:r>
              <a:rPr lang="en-US" sz="2400" dirty="0" err="1"/>
              <a:t>adanya</a:t>
            </a:r>
            <a:r>
              <a:rPr lang="en-US" sz="2400" dirty="0"/>
              <a:t> </a:t>
            </a:r>
            <a:r>
              <a:rPr lang="en-US" sz="2400" dirty="0" err="1"/>
              <a:t>keahlian</a:t>
            </a:r>
            <a:r>
              <a:rPr lang="en-US" sz="2400" dirty="0"/>
              <a:t> </a:t>
            </a:r>
            <a:r>
              <a:rPr lang="en-US" sz="2400" dirty="0" err="1"/>
              <a:t>khusus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memecahkan</a:t>
            </a:r>
            <a:r>
              <a:rPr lang="en-US" sz="2400" dirty="0"/>
              <a:t> dilemma </a:t>
            </a:r>
            <a:r>
              <a:rPr lang="en-US" sz="2400" dirty="0" err="1"/>
              <a:t>tersebut</a:t>
            </a:r>
            <a:r>
              <a:rPr lang="en-US" sz="2400" dirty="0" smtClean="0"/>
              <a:t>.</a:t>
            </a:r>
            <a:endParaRPr lang="en-US" sz="2400" dirty="0"/>
          </a:p>
          <a:p>
            <a:r>
              <a:rPr lang="en-US" sz="2400" dirty="0" err="1"/>
              <a:t>Kebutuhan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literasi</a:t>
            </a:r>
            <a:r>
              <a:rPr lang="en-US" sz="2400" dirty="0"/>
              <a:t> </a:t>
            </a:r>
            <a:r>
              <a:rPr lang="en-US" sz="2400" dirty="0" err="1"/>
              <a:t>bioetika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diplomasi</a:t>
            </a:r>
            <a:r>
              <a:rPr lang="en-US" sz="2400" dirty="0"/>
              <a:t> </a:t>
            </a:r>
            <a:r>
              <a:rPr lang="en-US" sz="2400" dirty="0" err="1"/>
              <a:t>ilmu</a:t>
            </a:r>
            <a:r>
              <a:rPr lang="en-US" sz="2400" dirty="0"/>
              <a:t> (</a:t>
            </a:r>
            <a:r>
              <a:rPr lang="en-US" sz="2400" i="1" dirty="0"/>
              <a:t>science diplomacy</a:t>
            </a:r>
            <a:r>
              <a:rPr lang="en-US" sz="2400" dirty="0"/>
              <a:t>) </a:t>
            </a:r>
            <a:r>
              <a:rPr lang="en-US" sz="2400" dirty="0" err="1"/>
              <a:t>bagi</a:t>
            </a:r>
            <a:r>
              <a:rPr lang="en-US" sz="2400" dirty="0"/>
              <a:t> para diplomat/</a:t>
            </a:r>
            <a:r>
              <a:rPr lang="en-US" sz="2400" dirty="0" err="1"/>
              <a:t>pejabat</a:t>
            </a:r>
            <a:r>
              <a:rPr lang="en-US" sz="2400" dirty="0"/>
              <a:t> </a:t>
            </a:r>
            <a:r>
              <a:rPr lang="en-US" sz="2400" dirty="0" err="1"/>
              <a:t>pemerintahan</a:t>
            </a:r>
            <a:r>
              <a:rPr lang="en-US" sz="2400" dirty="0"/>
              <a:t> yang </a:t>
            </a:r>
            <a:r>
              <a:rPr lang="en-US" sz="2400" dirty="0" err="1"/>
              <a:t>mewakili</a:t>
            </a:r>
            <a:r>
              <a:rPr lang="en-US" sz="2400" dirty="0"/>
              <a:t> </a:t>
            </a:r>
            <a:r>
              <a:rPr lang="en-US" sz="2400" dirty="0" err="1"/>
              <a:t>bangsa</a:t>
            </a:r>
            <a:r>
              <a:rPr lang="en-US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252894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eksternal</a:t>
            </a:r>
            <a:r>
              <a:rPr lang="en-US" smtClean="0"/>
              <a:t>: Ancaman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2" y="1519084"/>
            <a:ext cx="10600267" cy="4610783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dirty="0" err="1"/>
              <a:t>Terjadinya</a:t>
            </a:r>
            <a:r>
              <a:rPr lang="en-US" dirty="0"/>
              <a:t> </a:t>
            </a:r>
            <a:r>
              <a:rPr lang="en-US" dirty="0" err="1"/>
              <a:t>ancaman</a:t>
            </a:r>
            <a:r>
              <a:rPr lang="en-US" dirty="0"/>
              <a:t> </a:t>
            </a:r>
            <a:r>
              <a:rPr lang="en-US" i="1" dirty="0"/>
              <a:t>brain drain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kurangnya</a:t>
            </a:r>
            <a:r>
              <a:rPr lang="en-US" dirty="0"/>
              <a:t> </a:t>
            </a:r>
            <a:r>
              <a:rPr lang="en-US" dirty="0" err="1"/>
              <a:t>kesempatan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merekrut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mempertahankan</a:t>
            </a:r>
            <a:r>
              <a:rPr lang="en-US" dirty="0"/>
              <a:t> </a:t>
            </a:r>
            <a:r>
              <a:rPr lang="en-US" dirty="0" err="1"/>
              <a:t>staf</a:t>
            </a:r>
            <a:r>
              <a:rPr lang="en-US" dirty="0"/>
              <a:t> </a:t>
            </a:r>
            <a:r>
              <a:rPr lang="en-US" dirty="0" err="1"/>
              <a:t>potensial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mandiri</a:t>
            </a:r>
            <a:r>
              <a:rPr lang="en-US" dirty="0"/>
              <a:t> </a:t>
            </a:r>
          </a:p>
          <a:p>
            <a:r>
              <a:rPr lang="en-US" dirty="0" err="1"/>
              <a:t>Stagnansi</a:t>
            </a:r>
            <a:r>
              <a:rPr lang="en-US" dirty="0"/>
              <a:t> </a:t>
            </a:r>
            <a:r>
              <a:rPr lang="en-US" dirty="0" err="1"/>
              <a:t>pengembangan</a:t>
            </a:r>
            <a:r>
              <a:rPr lang="en-US" dirty="0"/>
              <a:t> </a:t>
            </a:r>
            <a:r>
              <a:rPr lang="en-US" dirty="0" err="1"/>
              <a:t>ilmu</a:t>
            </a:r>
            <a:r>
              <a:rPr lang="en-US" dirty="0"/>
              <a:t> </a:t>
            </a:r>
            <a:r>
              <a:rPr lang="en-US" dirty="0" err="1"/>
              <a:t>bioetika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institusi</a:t>
            </a:r>
            <a:r>
              <a:rPr lang="en-US" dirty="0"/>
              <a:t>/</a:t>
            </a:r>
            <a:r>
              <a:rPr lang="en-US" dirty="0" err="1"/>
              <a:t>organisasi</a:t>
            </a:r>
            <a:r>
              <a:rPr lang="en-US" dirty="0"/>
              <a:t> (center)</a:t>
            </a:r>
            <a:r>
              <a:rPr lang="en-US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046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17482</TotalTime>
  <Words>269</Words>
  <Application>Microsoft Macintosh PowerPoint</Application>
  <PresentationFormat>Widescreen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Calibri Light</vt:lpstr>
      <vt:lpstr>Arial</vt:lpstr>
      <vt:lpstr>Office Theme</vt:lpstr>
      <vt:lpstr>2_Office Theme</vt:lpstr>
      <vt:lpstr>PowerPoint Presentation</vt:lpstr>
      <vt:lpstr>Bab II. Analisis Situasi</vt:lpstr>
      <vt:lpstr>Kondisi internal: Kekuatan</vt:lpstr>
      <vt:lpstr>Kondisi internal: Kelemahan</vt:lpstr>
      <vt:lpstr>Kondisi eskternal: Peluang</vt:lpstr>
      <vt:lpstr>Kondisi eksternal: Ancaman</vt:lpstr>
    </vt:vector>
  </TitlesOfParts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Yodi Mahendradhata</dc:creator>
  <cp:lastModifiedBy>Wika Hartanti</cp:lastModifiedBy>
  <cp:revision>154</cp:revision>
  <dcterms:created xsi:type="dcterms:W3CDTF">2016-10-06T12:46:54Z</dcterms:created>
  <dcterms:modified xsi:type="dcterms:W3CDTF">2017-12-12T04:37:33Z</dcterms:modified>
</cp:coreProperties>
</file>