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2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>
        <p:scale>
          <a:sx n="76" d="100"/>
          <a:sy n="76" d="100"/>
        </p:scale>
        <p:origin x="6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/>
              <a:t>Pusat</a:t>
            </a:r>
            <a:r>
              <a:rPr lang="en-US" sz="5400" b="1" dirty="0"/>
              <a:t> </a:t>
            </a:r>
            <a:r>
              <a:rPr lang="en-US" sz="5400" b="1" dirty="0" err="1"/>
              <a:t>Kajian</a:t>
            </a:r>
            <a:r>
              <a:rPr lang="en-US" sz="5400" b="1" dirty="0"/>
              <a:t> </a:t>
            </a:r>
            <a:r>
              <a:rPr lang="en-US" sz="5400" b="1" dirty="0" err="1"/>
              <a:t>Bioetika</a:t>
            </a:r>
            <a:r>
              <a:rPr lang="en-US" sz="5400" b="1" dirty="0"/>
              <a:t> </a:t>
            </a:r>
            <a:r>
              <a:rPr lang="en-US" sz="5400" b="1" dirty="0" err="1"/>
              <a:t>dan</a:t>
            </a:r>
            <a:r>
              <a:rPr lang="en-US" sz="5400" b="1" dirty="0"/>
              <a:t> </a:t>
            </a:r>
            <a:r>
              <a:rPr lang="en-US" sz="5400" b="1" dirty="0" err="1"/>
              <a:t>Humaniora</a:t>
            </a:r>
            <a:r>
              <a:rPr lang="en-US" sz="5400" b="1" dirty="0"/>
              <a:t> </a:t>
            </a:r>
            <a:r>
              <a:rPr lang="en-US" sz="5400" b="1" dirty="0" err="1"/>
              <a:t>Kesehatan</a:t>
            </a:r>
            <a:endParaRPr lang="en-US" sz="5400" b="1" dirty="0"/>
          </a:p>
          <a:p>
            <a:pPr algn="r"/>
            <a:r>
              <a:rPr lang="en-US" sz="2800" b="1" i="1" dirty="0"/>
              <a:t>(Center for Bioethics and Medical Humanities)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434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nl-NL" sz="3200" dirty="0" err="1"/>
              <a:t>Kerja</a:t>
            </a:r>
            <a:r>
              <a:rPr lang="nl-NL" sz="3200" dirty="0"/>
              <a:t> </a:t>
            </a:r>
            <a:r>
              <a:rPr lang="nl-NL" sz="3200" dirty="0" err="1"/>
              <a:t>sama</a:t>
            </a:r>
            <a:r>
              <a:rPr lang="nl-NL" sz="3200" dirty="0"/>
              <a:t> </a:t>
            </a:r>
            <a:r>
              <a:rPr lang="nl-NL" sz="3200" dirty="0" err="1"/>
              <a:t>luar</a:t>
            </a:r>
            <a:r>
              <a:rPr lang="nl-NL" sz="3200" dirty="0"/>
              <a:t> </a:t>
            </a:r>
            <a:r>
              <a:rPr lang="nl-NL" sz="3200" dirty="0" err="1"/>
              <a:t>negeri</a:t>
            </a:r>
            <a:r>
              <a:rPr lang="nl-NL" sz="3200" dirty="0"/>
              <a:t> yang </a:t>
            </a:r>
            <a:r>
              <a:rPr lang="nl-NL" sz="3200" dirty="0" err="1"/>
              <a:t>semakin</a:t>
            </a:r>
            <a:r>
              <a:rPr lang="nl-NL" sz="3200" dirty="0"/>
              <a:t> </a:t>
            </a:r>
            <a:r>
              <a:rPr lang="nl-NL" sz="3200" dirty="0" err="1"/>
              <a:t>berkembang</a:t>
            </a:r>
            <a:r>
              <a:rPr lang="nl-NL" sz="3200" dirty="0"/>
              <a:t> dan </a:t>
            </a:r>
            <a:r>
              <a:rPr lang="nl-NL" sz="3200" dirty="0" err="1"/>
              <a:t>kuat</a:t>
            </a:r>
            <a:endParaRPr lang="en-US" sz="3200" dirty="0"/>
          </a:p>
          <a:p>
            <a:pPr lvl="0"/>
            <a:r>
              <a:rPr lang="nl-NL" sz="3200" dirty="0" err="1"/>
              <a:t>Menjadi</a:t>
            </a:r>
            <a:r>
              <a:rPr lang="nl-NL" sz="3200" dirty="0"/>
              <a:t> </a:t>
            </a:r>
            <a:r>
              <a:rPr lang="nl-NL" sz="3200" dirty="0" err="1"/>
              <a:t>pusat</a:t>
            </a:r>
            <a:r>
              <a:rPr lang="nl-NL" sz="3200" dirty="0"/>
              <a:t> </a:t>
            </a:r>
            <a:r>
              <a:rPr lang="nl-NL" sz="3200" dirty="0" err="1"/>
              <a:t>pendidikan</a:t>
            </a:r>
            <a:r>
              <a:rPr lang="nl-NL" sz="3200" dirty="0"/>
              <a:t> para </a:t>
            </a:r>
            <a:r>
              <a:rPr lang="nl-NL" sz="3200" dirty="0" err="1"/>
              <a:t>pengajar</a:t>
            </a:r>
            <a:r>
              <a:rPr lang="nl-NL" sz="3200" dirty="0"/>
              <a:t> </a:t>
            </a:r>
            <a:r>
              <a:rPr lang="nl-NL" sz="3200" dirty="0" err="1"/>
              <a:t>Bioetika</a:t>
            </a:r>
            <a:r>
              <a:rPr lang="nl-NL" sz="3200" dirty="0"/>
              <a:t> di Indonesia dan </a:t>
            </a:r>
            <a:r>
              <a:rPr lang="nl-NL" sz="3200" dirty="0" err="1"/>
              <a:t>secretariat</a:t>
            </a:r>
            <a:r>
              <a:rPr lang="nl-NL" sz="3200" dirty="0"/>
              <a:t> </a:t>
            </a:r>
            <a:r>
              <a:rPr lang="nl-NL" sz="3200" dirty="0" err="1"/>
              <a:t>tetap</a:t>
            </a:r>
            <a:r>
              <a:rPr lang="nl-NL" sz="3200" dirty="0"/>
              <a:t> </a:t>
            </a:r>
            <a:r>
              <a:rPr lang="nl-NL" sz="3200" dirty="0" err="1"/>
              <a:t>organisasi</a:t>
            </a:r>
            <a:r>
              <a:rPr lang="nl-NL" sz="3200" dirty="0"/>
              <a:t> </a:t>
            </a:r>
            <a:r>
              <a:rPr lang="nl-NL" sz="3200" dirty="0" err="1"/>
              <a:t>nasional</a:t>
            </a:r>
            <a:r>
              <a:rPr lang="nl-NL" sz="3200" dirty="0"/>
              <a:t> </a:t>
            </a:r>
            <a:r>
              <a:rPr lang="nl-NL" sz="3200" dirty="0" err="1"/>
              <a:t>bioetika</a:t>
            </a:r>
            <a:r>
              <a:rPr lang="nl-NL" sz="3200" dirty="0"/>
              <a:t> (JBHKI) dan </a:t>
            </a:r>
            <a:r>
              <a:rPr lang="nl-NL" sz="3200" dirty="0" err="1"/>
              <a:t>bahkan</a:t>
            </a:r>
            <a:r>
              <a:rPr lang="nl-NL" sz="3200" dirty="0"/>
              <a:t> </a:t>
            </a:r>
            <a:r>
              <a:rPr lang="nl-NL" sz="3200" dirty="0" err="1"/>
              <a:t>regional</a:t>
            </a:r>
            <a:r>
              <a:rPr lang="nl-NL" sz="3200" dirty="0"/>
              <a:t> </a:t>
            </a:r>
            <a:r>
              <a:rPr lang="nl-NL" sz="3200" i="1" dirty="0"/>
              <a:t>(</a:t>
            </a:r>
            <a:r>
              <a:rPr lang="nl-NL" sz="3200" i="1" dirty="0" err="1"/>
              <a:t>Asia</a:t>
            </a:r>
            <a:r>
              <a:rPr lang="nl-NL" sz="3200" i="1" dirty="0"/>
              <a:t>-Pacific Consortium </a:t>
            </a:r>
            <a:r>
              <a:rPr lang="nl-NL" sz="3200" i="1" dirty="0" err="1"/>
              <a:t>for</a:t>
            </a:r>
            <a:r>
              <a:rPr lang="nl-NL" sz="3200" i="1" dirty="0"/>
              <a:t> </a:t>
            </a:r>
            <a:r>
              <a:rPr lang="nl-NL" sz="3200" i="1" dirty="0" err="1"/>
              <a:t>Bioethics</a:t>
            </a:r>
            <a:r>
              <a:rPr lang="nl-NL" sz="3200" i="1" dirty="0"/>
              <a:t> </a:t>
            </a:r>
            <a:r>
              <a:rPr lang="nl-NL" sz="3200" i="1" dirty="0" err="1"/>
              <a:t>Education</a:t>
            </a:r>
            <a:r>
              <a:rPr lang="nl-NL" sz="3200" i="1" dirty="0"/>
              <a:t>)</a:t>
            </a:r>
            <a:endParaRPr lang="en-US" sz="3200" dirty="0"/>
          </a:p>
          <a:p>
            <a:pPr lvl="0"/>
            <a:r>
              <a:rPr lang="nl-NL" sz="3200" dirty="0" err="1"/>
              <a:t>Semakin</a:t>
            </a:r>
            <a:r>
              <a:rPr lang="nl-NL" sz="3200" dirty="0"/>
              <a:t> </a:t>
            </a:r>
            <a:r>
              <a:rPr lang="nl-NL" sz="3200" dirty="0" err="1"/>
              <a:t>meningkatnya</a:t>
            </a:r>
            <a:r>
              <a:rPr lang="nl-NL" sz="3200" dirty="0"/>
              <a:t> </a:t>
            </a:r>
            <a:r>
              <a:rPr lang="nl-NL" sz="3200" dirty="0" err="1"/>
              <a:t>jumlah</a:t>
            </a:r>
            <a:r>
              <a:rPr lang="nl-NL" sz="3200" dirty="0"/>
              <a:t> dan </a:t>
            </a:r>
            <a:r>
              <a:rPr lang="nl-NL" sz="3200" dirty="0" err="1"/>
              <a:t>latar</a:t>
            </a:r>
            <a:r>
              <a:rPr lang="nl-NL" sz="3200" dirty="0"/>
              <a:t> </a:t>
            </a:r>
            <a:r>
              <a:rPr lang="nl-NL" sz="3200" dirty="0" err="1"/>
              <a:t>belakang</a:t>
            </a:r>
            <a:r>
              <a:rPr lang="nl-NL" sz="3200" dirty="0"/>
              <a:t> </a:t>
            </a:r>
            <a:r>
              <a:rPr lang="nl-NL" sz="3200" dirty="0" err="1"/>
              <a:t>keilmuan</a:t>
            </a:r>
            <a:r>
              <a:rPr lang="nl-NL" sz="3200" dirty="0"/>
              <a:t> staf </a:t>
            </a:r>
            <a:r>
              <a:rPr lang="nl-NL" sz="3200" dirty="0" err="1"/>
              <a:t>pendidik</a:t>
            </a:r>
            <a:r>
              <a:rPr lang="nl-NL" sz="3200" dirty="0"/>
              <a:t> yang </a:t>
            </a:r>
            <a:r>
              <a:rPr lang="nl-NL" sz="3200" dirty="0" err="1"/>
              <a:t>berkecimpung</a:t>
            </a:r>
            <a:r>
              <a:rPr lang="nl-NL" sz="3200" dirty="0"/>
              <a:t> di </a:t>
            </a:r>
            <a:r>
              <a:rPr lang="nl-NL" sz="3200" dirty="0" err="1"/>
              <a:t>bidang</a:t>
            </a:r>
            <a:r>
              <a:rPr lang="nl-NL" sz="3200" dirty="0"/>
              <a:t> </a:t>
            </a:r>
            <a:r>
              <a:rPr lang="nl-NL" sz="3200" dirty="0" err="1"/>
              <a:t>terkait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671" y="1504335"/>
            <a:ext cx="10859729" cy="4621828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/>
              <a:t>Adanya</a:t>
            </a:r>
            <a:r>
              <a:rPr lang="en-US" sz="3600" dirty="0"/>
              <a:t> gap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generasi</a:t>
            </a:r>
            <a:r>
              <a:rPr lang="en-US" sz="3600" dirty="0"/>
              <a:t> </a:t>
            </a:r>
            <a:r>
              <a:rPr lang="en-US" sz="3600" dirty="0" err="1"/>
              <a:t>pendiri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penerus</a:t>
            </a:r>
            <a:r>
              <a:rPr lang="en-US" sz="3600" dirty="0"/>
              <a:t> </a:t>
            </a:r>
            <a:r>
              <a:rPr lang="en-US" sz="3600" dirty="0" err="1"/>
              <a:t>keilmuan</a:t>
            </a:r>
            <a:r>
              <a:rPr lang="en-US" sz="3600" dirty="0"/>
              <a:t> </a:t>
            </a:r>
            <a:r>
              <a:rPr lang="en-US" sz="3600" dirty="0" err="1"/>
              <a:t>Bioetika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Humaniora</a:t>
            </a:r>
            <a:r>
              <a:rPr lang="en-US" sz="3600" dirty="0"/>
              <a:t> di FK UGM </a:t>
            </a:r>
          </a:p>
          <a:p>
            <a:pPr lvl="0"/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staf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periode</a:t>
            </a:r>
            <a:r>
              <a:rPr lang="en-US" sz="3600" dirty="0"/>
              <a:t> mid-carrier yang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perhatian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fulltime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Bioetika</a:t>
            </a:r>
            <a:endParaRPr lang="en-US" sz="3600" dirty="0"/>
          </a:p>
          <a:p>
            <a:pPr lvl="0"/>
            <a:r>
              <a:rPr lang="en-US" sz="3600" dirty="0" err="1"/>
              <a:t>Kurang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r>
              <a:rPr lang="en-US" sz="3600" dirty="0"/>
              <a:t> </a:t>
            </a:r>
            <a:r>
              <a:rPr lang="en-US" sz="3600" dirty="0" err="1"/>
              <a:t>pendanaan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diandalkan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berkelanjutan</a:t>
            </a:r>
            <a:endParaRPr lang="en-US" sz="3600" dirty="0"/>
          </a:p>
          <a:p>
            <a:r>
              <a:rPr lang="en-US" sz="3600" dirty="0" err="1"/>
              <a:t>Kelemahan</a:t>
            </a:r>
            <a:r>
              <a:rPr lang="en-US" sz="3600" dirty="0"/>
              <a:t> </a:t>
            </a:r>
            <a:r>
              <a:rPr lang="en-US" sz="3600" dirty="0" err="1"/>
              <a:t>tata</a:t>
            </a:r>
            <a:r>
              <a:rPr lang="en-US" sz="3600" dirty="0"/>
              <a:t> </a:t>
            </a:r>
            <a:r>
              <a:rPr lang="en-US" sz="3600" dirty="0" err="1"/>
              <a:t>kelola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r>
              <a:rPr lang="en-US" sz="36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0315354" cy="5309316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 dirty="0" err="1"/>
              <a:t>Bioetika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Indonesia yang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diajarkan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ke-ilmuan</a:t>
            </a:r>
            <a:r>
              <a:rPr lang="en-US" sz="2400" dirty="0"/>
              <a:t> </a:t>
            </a:r>
            <a:r>
              <a:rPr lang="en-US" sz="2400" dirty="0" err="1"/>
              <a:t>Bioetika</a:t>
            </a:r>
            <a:r>
              <a:rPr lang="en-US" sz="2400" dirty="0"/>
              <a:t> (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i="1" dirty="0"/>
              <a:t>Bio-Medical Ethics</a:t>
            </a:r>
            <a:r>
              <a:rPr lang="en-US" sz="2400" dirty="0"/>
              <a:t>)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pesat</a:t>
            </a:r>
            <a:r>
              <a:rPr lang="en-US" sz="2400" dirty="0"/>
              <a:t> yang </a:t>
            </a:r>
            <a:r>
              <a:rPr lang="en-US" sz="2400" dirty="0" err="1"/>
              <a:t>dibuktikan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pesatnya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jurnal-jurnal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/</a:t>
            </a:r>
            <a:r>
              <a:rPr lang="en-US" sz="2400" dirty="0" err="1"/>
              <a:t>perkumpulan</a:t>
            </a:r>
            <a:r>
              <a:rPr lang="en-US" sz="2400" dirty="0"/>
              <a:t> </a:t>
            </a:r>
            <a:r>
              <a:rPr lang="en-US" sz="2400" dirty="0" err="1"/>
              <a:t>ahli-ahli</a:t>
            </a:r>
            <a:r>
              <a:rPr lang="en-US" sz="2400" dirty="0"/>
              <a:t> </a:t>
            </a:r>
            <a:r>
              <a:rPr lang="en-US" sz="2400" dirty="0" err="1"/>
              <a:t>bioetika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di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, regional, </a:t>
            </a:r>
            <a:r>
              <a:rPr lang="en-US" sz="2400" dirty="0" err="1"/>
              <a:t>maupun</a:t>
            </a:r>
            <a:r>
              <a:rPr lang="en-US" sz="2400" dirty="0"/>
              <a:t> global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Dilemma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kentara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dilemma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literasi</a:t>
            </a:r>
            <a:r>
              <a:rPr lang="en-US" sz="2400" dirty="0"/>
              <a:t> </a:t>
            </a:r>
            <a:r>
              <a:rPr lang="en-US" sz="2400" dirty="0" err="1"/>
              <a:t>bioetika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diplomasi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(</a:t>
            </a:r>
            <a:r>
              <a:rPr lang="en-US" sz="2400" i="1" dirty="0"/>
              <a:t>science diplomacy</a:t>
            </a:r>
            <a:r>
              <a:rPr lang="en-US" sz="2400" dirty="0"/>
              <a:t>) </a:t>
            </a:r>
            <a:r>
              <a:rPr lang="en-US" sz="2400" dirty="0" err="1"/>
              <a:t>bagi</a:t>
            </a:r>
            <a:r>
              <a:rPr lang="en-US" sz="2400" dirty="0"/>
              <a:t> para diplomat/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519084"/>
            <a:ext cx="10600267" cy="461078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i="1" dirty="0"/>
              <a:t>brain drain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merekrut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</a:p>
          <a:p>
            <a:r>
              <a:rPr lang="en-US" dirty="0" err="1"/>
              <a:t>Stagnansi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bioetika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/</a:t>
            </a:r>
            <a:r>
              <a:rPr lang="en-US" dirty="0" err="1"/>
              <a:t>organisasi</a:t>
            </a:r>
            <a:r>
              <a:rPr lang="en-US" dirty="0"/>
              <a:t> (center)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17482</TotalTime>
  <Words>269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Wika Hartanti</cp:lastModifiedBy>
  <cp:revision>154</cp:revision>
  <dcterms:created xsi:type="dcterms:W3CDTF">2016-10-06T12:46:54Z</dcterms:created>
  <dcterms:modified xsi:type="dcterms:W3CDTF">2017-12-12T04:37:33Z</dcterms:modified>
</cp:coreProperties>
</file>