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46" d="100"/>
          <a:sy n="46" d="100"/>
        </p:scale>
        <p:origin x="965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/>
              <a:t>Pusat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Asuransi</a:t>
            </a:r>
            <a:r>
              <a:rPr lang="en-US" dirty="0"/>
              <a:t> </a:t>
            </a:r>
            <a:r>
              <a:rPr lang="en-US" dirty="0" err="1"/>
              <a:t>Kesehatan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/>
              <a:t>Bab IV. Sasaran, Indikator, dan Program</a:t>
            </a:r>
          </a:p>
        </p:txBody>
      </p:sp>
    </p:spTree>
    <p:extLst>
      <p:ext uri="{BB962C8B-B14F-4D97-AF65-F5344CB8AC3E}">
        <p14:creationId xmlns:p14="http://schemas.microsoft.com/office/powerpoint/2010/main" val="39688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/>
              <a:t>Tujuan 1: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983181"/>
              </p:ext>
            </p:extLst>
          </p:nvPr>
        </p:nvGraphicFramePr>
        <p:xfrm>
          <a:off x="393033" y="523143"/>
          <a:ext cx="11405934" cy="557158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7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3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38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3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38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38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656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884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Menghasilkan produk penelitian sebagai rujukan nasional yang berwawasan lingkungan dan memberi solusi permasalahan masyarakat, bangsa, dan negara yang berbasis pada nilai-nilai keunggulan lokal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300"/>
                        </a:spcAft>
                        <a:buSzPts val="1200"/>
                        <a:buFont typeface="+mj-lt"/>
                        <a:buAutoNum type="alphaLcPeriod"/>
                        <a:tabLst>
                          <a:tab pos="201295" algn="ctr"/>
                          <a:tab pos="5486400" algn="r"/>
                        </a:tabLst>
                      </a:pPr>
                      <a:r>
                        <a:rPr lang="id-ID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Peningkatan jumlah dan kualitas publikasi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u="none" strike="noStrike">
                        <a:effectLst/>
                      </a:endParaRPr>
                    </a:p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!. </a:t>
                      </a:r>
                      <a:r>
                        <a:rPr lang="en-US" sz="1600" u="none" strike="noStrike" dirty="0" err="1">
                          <a:effectLst/>
                        </a:rPr>
                        <a:t>Pelatihan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penulisan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publikasi</a:t>
                      </a:r>
                      <a:endParaRPr lang="en-US" sz="16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2. Coaching </a:t>
                      </a:r>
                      <a:r>
                        <a:rPr lang="en-US" sz="1600" u="none" strike="noStrike" dirty="0" err="1">
                          <a:effectLst/>
                        </a:rPr>
                        <a:t>penulisan</a:t>
                      </a:r>
                      <a:r>
                        <a:rPr lang="en-US" sz="1600" u="none" strike="noStrike" dirty="0">
                          <a:effectLst/>
                        </a:rPr>
                        <a:t> manuscript</a:t>
                      </a:r>
                    </a:p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3. </a:t>
                      </a:r>
                      <a:r>
                        <a:rPr lang="en-US" sz="1600" u="none" strike="noStrike" dirty="0" err="1">
                          <a:effectLst/>
                        </a:rPr>
                        <a:t>Kolaborasi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penulisan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publikasi</a:t>
                      </a: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2043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ts val="1200"/>
                        <a:buFont typeface="+mj-lt"/>
                        <a:buAutoNum type="alphaLcPeriod"/>
                        <a:tabLst>
                          <a:tab pos="201295" algn="ctr"/>
                          <a:tab pos="5486400" algn="r"/>
                        </a:tabLst>
                        <a:defRPr/>
                      </a:pPr>
                      <a:r>
                        <a:rPr lang="id-ID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Membangun budaya riset multidisiplin berbasis kluster, yaitu kluster Sosial Humaniora, kluster Agro, kluster Kesehatan, dan kluster Sainstek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300"/>
                        </a:spcAft>
                        <a:buSzPts val="1200"/>
                        <a:buFont typeface="+mj-lt"/>
                        <a:buAutoNum type="alphaLcPeriod"/>
                        <a:tabLst>
                          <a:tab pos="201295" algn="ctr"/>
                          <a:tab pos="5486400" algn="r"/>
                        </a:tabLs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AutoNum type="arabicPeriod"/>
                      </a:pPr>
                      <a:r>
                        <a:rPr lang="en-US" sz="1600" u="none" strike="noStrike" dirty="0" err="1">
                          <a:effectLst/>
                        </a:rPr>
                        <a:t>Pertemuan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penentuan</a:t>
                      </a:r>
                      <a:r>
                        <a:rPr lang="en-US" sz="1600" u="none" strike="noStrike" dirty="0">
                          <a:effectLst/>
                        </a:rPr>
                        <a:t> agenda </a:t>
                      </a:r>
                      <a:r>
                        <a:rPr lang="en-US" sz="1600" u="none" strike="noStrike" dirty="0" err="1">
                          <a:effectLst/>
                        </a:rPr>
                        <a:t>riset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tahunan</a:t>
                      </a:r>
                      <a:endParaRPr lang="en-US" sz="1600" u="none" strike="noStrike" dirty="0">
                        <a:effectLst/>
                      </a:endParaRPr>
                    </a:p>
                    <a:p>
                      <a:pPr marL="342900" indent="-342900" algn="l" fontAlgn="b">
                        <a:buAutoNum type="arabicPeriod"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Forum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minat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pembiayaan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asuransi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kesehatan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9543616"/>
                  </a:ext>
                </a:extLst>
              </a:tr>
              <a:tr h="323582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Memacu inovasi ilmu pengetahuan dan teknologi yang bermanfaat bagi kepentingan bangsa, negara, dan kemanusiaan berbasis kearifan budaya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300"/>
                        </a:spcAft>
                        <a:buSzPts val="1200"/>
                        <a:buFont typeface="+mj-lt"/>
                        <a:buAutoNum type="alphaLcPeriod"/>
                        <a:tabLst>
                          <a:tab pos="201295" algn="ctr"/>
                          <a:tab pos="5486400" algn="r"/>
                        </a:tabLst>
                      </a:pPr>
                      <a:r>
                        <a:rPr lang="id-ID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Penguatan peranan kelembagaan Pusat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Kajian</a:t>
                      </a:r>
                      <a:r>
                        <a:rPr lang="id-ID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dalam hal pendanaan, dan produksi pengetahuan dalam bentuk temuan penelitian dan publikasi.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</a:p>
                    <a:p>
                      <a:pPr algn="l" fontAlgn="b"/>
                      <a:endParaRPr lang="en-US" sz="1600" u="none" strike="noStrike" dirty="0">
                        <a:effectLst/>
                      </a:endParaRPr>
                    </a:p>
                    <a:p>
                      <a:pPr algn="l" fontAlgn="b"/>
                      <a:endParaRPr lang="en-US" sz="16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</a:p>
                    <a:p>
                      <a:pPr algn="l" fontAlgn="b"/>
                      <a:endParaRPr lang="en-US" sz="1600" u="none" strike="noStrike" dirty="0">
                        <a:effectLst/>
                      </a:endParaRPr>
                    </a:p>
                    <a:p>
                      <a:pPr algn="l" fontAlgn="b"/>
                      <a:endParaRPr lang="en-US" sz="16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</a:p>
                    <a:p>
                      <a:pPr algn="l" fontAlgn="b"/>
                      <a:endParaRPr lang="en-US" sz="1600" u="none" strike="noStrike" dirty="0">
                        <a:effectLst/>
                      </a:endParaRPr>
                    </a:p>
                    <a:p>
                      <a:pPr algn="l" fontAlgn="b"/>
                      <a:endParaRPr lang="en-US" sz="16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</a:p>
                    <a:p>
                      <a:pPr algn="l" fontAlgn="b"/>
                      <a:endParaRPr lang="en-US" sz="1600" u="none" strike="noStrike" dirty="0">
                        <a:effectLst/>
                      </a:endParaRPr>
                    </a:p>
                    <a:p>
                      <a:pPr algn="l" fontAlgn="b"/>
                      <a:endParaRPr lang="en-US" sz="16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AutoNum type="arabicPeriod"/>
                      </a:pPr>
                      <a:r>
                        <a:rPr lang="en-US" sz="1600" u="none" strike="noStrike" dirty="0" err="1">
                          <a:effectLst/>
                        </a:rPr>
                        <a:t>Melaksanakan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diseminasi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hasil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penelitian</a:t>
                      </a:r>
                      <a:endParaRPr lang="en-US" sz="1600" u="none" strike="noStrike" dirty="0">
                        <a:effectLst/>
                      </a:endParaRPr>
                    </a:p>
                    <a:p>
                      <a:pPr marL="342900" indent="-342900" algn="l" fontAlgn="b">
                        <a:buAutoNum type="arabicPeriod"/>
                      </a:pP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Melaksanakan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seminar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evaluasi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JKN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berdasarkan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evidence</a:t>
                      </a:r>
                    </a:p>
                    <a:p>
                      <a:pPr marL="342900" indent="-342900" algn="l" fontAlgn="b">
                        <a:buAutoNum type="arabicPeriod"/>
                      </a:pP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Melmbuat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policy brief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884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97034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/>
              <a:t>Tujuan 3: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156380"/>
              </p:ext>
            </p:extLst>
          </p:nvPr>
        </p:nvGraphicFramePr>
        <p:xfrm>
          <a:off x="838202" y="769888"/>
          <a:ext cx="10515604" cy="556206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4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5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53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53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53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53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497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>
                          <a:effectLst/>
                        </a:rPr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Memusatkan perhatian pada pengembangan riset komprehensif (berbagai aspek) negara maritim- kepulauan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en-US" sz="1600" u="none" strike="noStrike" dirty="0">
                        <a:effectLst/>
                      </a:endParaRPr>
                    </a:p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</a:p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</a:p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</a:p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</a:p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Mengembangkan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penelitian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terkait</a:t>
                      </a:r>
                      <a:r>
                        <a:rPr lang="en-US" sz="1600" u="none" strike="noStrike" dirty="0">
                          <a:effectLst/>
                        </a:rPr>
                        <a:t>: </a:t>
                      </a:r>
                      <a:r>
                        <a:rPr lang="en-US" sz="1600" u="none" strike="noStrike" dirty="0" err="1">
                          <a:effectLst/>
                        </a:rPr>
                        <a:t>akses</a:t>
                      </a:r>
                      <a:r>
                        <a:rPr lang="en-US" sz="1600" u="none" strike="noStrike" dirty="0">
                          <a:effectLst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</a:rPr>
                        <a:t>keadilan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pembiayaan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kesehatan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terutama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untuk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daerah</a:t>
                      </a:r>
                      <a:r>
                        <a:rPr lang="en-US" sz="1600" u="none" strike="noStrike" dirty="0">
                          <a:effectLst/>
                        </a:rPr>
                        <a:t> 3 T</a:t>
                      </a: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>
                          <a:effectLst/>
                        </a:rPr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Meningkatkan daya dukung peralatan penelitian dan instrumentasi sesuai dengan kebutuhan masa kini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</a:p>
                    <a:p>
                      <a:pPr algn="l" fontAlgn="b"/>
                      <a:endParaRPr lang="en-US" sz="16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</a:p>
                    <a:p>
                      <a:pPr algn="l" fontAlgn="b"/>
                      <a:endParaRPr lang="en-US" sz="16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</a:p>
                    <a:p>
                      <a:pPr algn="l" fontAlgn="b"/>
                      <a:endParaRPr lang="en-US" sz="16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</a:p>
                    <a:p>
                      <a:pPr algn="l" fontAlgn="b"/>
                      <a:endParaRPr lang="en-US" sz="16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</a:p>
                    <a:p>
                      <a:pPr algn="l" fontAlgn="b"/>
                      <a:endParaRPr lang="en-US" sz="16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Pembaharuan</a:t>
                      </a:r>
                      <a:r>
                        <a:rPr lang="en-US" sz="1600" u="none" strike="noStrike" dirty="0">
                          <a:effectLst/>
                        </a:rPr>
                        <a:t> tools </a:t>
                      </a:r>
                      <a:r>
                        <a:rPr lang="en-US" sz="1600" u="none" strike="noStrike" dirty="0" err="1">
                          <a:effectLst/>
                        </a:rPr>
                        <a:t>pendukung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penelitian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58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Peningkatan kualitas penelitian dengan melibatkan pemangku kepentingan eksternal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Meningkatkan kerjasama penelitian dengan para mitra: pemerintah/ pemerintah daerah, swasta, dan industri industri/pelaku usaha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Memberikan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bantuan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konsultasi</a:t>
                      </a:r>
                      <a:endParaRPr lang="en-US" sz="1600" u="none" strike="noStrike" dirty="0">
                        <a:effectLst/>
                      </a:endParaRPr>
                    </a:p>
                    <a:p>
                      <a:pPr algn="l" fontAlgn="b"/>
                      <a:endParaRPr lang="en-US" sz="16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Memberikan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pendampingan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implementasi</a:t>
                      </a:r>
                      <a:r>
                        <a:rPr lang="en-US" sz="1600" u="none" strike="noStrike" dirty="0">
                          <a:effectLst/>
                        </a:rPr>
                        <a:t> program </a:t>
                      </a: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>
                          <a:effectLst/>
                        </a:rPr>
                        <a:t> </a:t>
                      </a:r>
                      <a:endParaRPr lang="id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Meningkatkan kerjasama penelitian dengan lembaga donor terpercaya/sumber dana kreatif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Membuat</a:t>
                      </a:r>
                      <a:r>
                        <a:rPr lang="en-US" sz="1600" u="none" strike="noStrike" dirty="0">
                          <a:effectLst/>
                        </a:rPr>
                        <a:t> list </a:t>
                      </a:r>
                      <a:r>
                        <a:rPr lang="en-US" sz="1600" u="none" strike="noStrike" dirty="0" err="1">
                          <a:effectLst/>
                        </a:rPr>
                        <a:t>lembaga</a:t>
                      </a:r>
                      <a:r>
                        <a:rPr lang="en-US" sz="1600" u="none" strike="noStrike" dirty="0">
                          <a:effectLst/>
                        </a:rPr>
                        <a:t> donor </a:t>
                      </a:r>
                      <a:r>
                        <a:rPr lang="en-US" sz="1600" u="none" strike="noStrike" dirty="0" err="1">
                          <a:effectLst/>
                        </a:rPr>
                        <a:t>dan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peluang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penelitian</a:t>
                      </a:r>
                      <a:endParaRPr lang="en-US" sz="1600" u="none" strike="noStrike" dirty="0">
                        <a:effectLst/>
                      </a:endParaRPr>
                    </a:p>
                    <a:p>
                      <a:pPr algn="l" fontAlgn="b"/>
                      <a:endParaRPr lang="en-US" sz="16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Membuat</a:t>
                      </a:r>
                      <a:r>
                        <a:rPr lang="en-US" sz="1600" u="none" strike="noStrike" dirty="0">
                          <a:effectLst/>
                        </a:rPr>
                        <a:t> proposal </a:t>
                      </a:r>
                      <a:r>
                        <a:rPr lang="en-US" sz="1600" u="none" strike="noStrike" dirty="0" err="1">
                          <a:effectLst/>
                        </a:rPr>
                        <a:t>penelitian</a:t>
                      </a:r>
                      <a:endParaRPr lang="en-US" sz="1600" u="none" strike="noStrike" dirty="0">
                        <a:effectLst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77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247</Words>
  <Application>Microsoft Office PowerPoint</Application>
  <PresentationFormat>Widescreen</PresentationFormat>
  <Paragraphs>118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Pusat Kebijakan Pembiayaan dan Manajemen Asuransi Kesehatan</vt:lpstr>
      <vt:lpstr>Tujuan 1:</vt:lpstr>
      <vt:lpstr>Tujuan 3: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Diah Puspandari</cp:lastModifiedBy>
  <cp:revision>15</cp:revision>
  <dcterms:created xsi:type="dcterms:W3CDTF">2017-12-27T08:02:10Z</dcterms:created>
  <dcterms:modified xsi:type="dcterms:W3CDTF">2018-01-22T09:27:15Z</dcterms:modified>
</cp:coreProperties>
</file>