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5" r:id="rId7"/>
    <p:sldId id="259" r:id="rId8"/>
    <p:sldId id="260" r:id="rId9"/>
    <p:sldId id="264" r:id="rId10"/>
    <p:sldId id="26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24" autoAdjust="0"/>
  </p:normalViewPr>
  <p:slideViewPr>
    <p:cSldViewPr snapToGrid="0">
      <p:cViewPr>
        <p:scale>
          <a:sx n="77" d="100"/>
          <a:sy n="77" d="100"/>
        </p:scale>
        <p:origin x="-3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b="1" dirty="0" smtClean="0"/>
              <a:t>Departemen Mikrobiologi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5: Kerjasama yang strategis, sinergis dan berkelanjutan dengan para mitra dalam bidang pendidikan, penelitian, pengabdian kepada masyarakat dan pelayanan</a:t>
            </a:r>
            <a:endParaRPr lang="id-ID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838198" y="1118867"/>
          <a:ext cx="10515604" cy="1510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Meningatkan jejaring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kerjasama pendidikan, penelitian dan pengabdian kepada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institusi mitra yang melakukan kerjasama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jumlah institusi mitra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yang bekerjasama dalam bidang pendidikan, penelitiaan, dan pelayanan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Tujuan 1: Pendidikan mikrobiologi dan penyakit infeksi yang berkualitas dalam rangka menghasilkan lulusan yang unggul dan kompeten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838198" y="1118868"/>
          <a:ext cx="10515604" cy="23341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152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524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4073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daya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dukung departemen pada </a:t>
                      </a:r>
                      <a:r>
                        <a:rPr lang="id-ID" sz="1400" u="none" strike="noStrike" dirty="0" smtClean="0">
                          <a:effectLst/>
                        </a:rPr>
                        <a:t>pendidikan S1 (pendidikan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dokter, PSIK, Gizi Kesehatan)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Prosentase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pelaksanaan kuliah, praktikum, bimbingan Skripsi, bimbingan akademik (DPA) dan tutorial  yang tepat waktu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ketepatan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waktu kuliah, praktikum, dan tutorial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yang dilaksanakan oleh dosen Departemen Mikrobiologi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4073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Rasio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alat laboratorium  yang tersedia dibandingkan dengan mahasiswa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1:10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2:10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3:10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Peningkatkan sarana pembelajaran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di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Laboratorium Mikrobiologi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648930" y="1183235"/>
          <a:ext cx="10663087" cy="43219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75574"/>
                <a:gridCol w="3283463"/>
                <a:gridCol w="481515"/>
                <a:gridCol w="481515"/>
                <a:gridCol w="481515"/>
                <a:gridCol w="481515"/>
                <a:gridCol w="481515"/>
                <a:gridCol w="2696475"/>
              </a:tblGrid>
              <a:tr h="2308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0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7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Meningkatkan kualitas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pendidikan PPDS Mikrobiologi klinik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Meningkatnya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jumlah pelamar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Sosiaisasi dan promosi PPDS MK FK UGM dengan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Penyebaran leaflet ke Dinkes, RS dan FK di Indonesia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8640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1x th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1xth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None/>
                      </a:pP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Roadshow </a:t>
                      </a:r>
                      <a:r>
                        <a:rPr lang="id-ID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penjelasan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MK FK UGM ke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Dinkes, RS dan FK di Indonesia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961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None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Pemutakhiran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isi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961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Prosentase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pelaksanaan kuliah, stase, jurnal reading, referat dan bimbingan tesis yang tepat waktu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ketepatan waktu proses pembe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lajaran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961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 pendidikan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jumlah rumah sakit pendidikan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9926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 tujuan 1 (Slide 2....)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Lanjutan tujuan 1 (Slide 3....)</a:t>
            </a:r>
            <a:endParaRPr lang="id-ID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9782" y="1384668"/>
          <a:ext cx="10515604" cy="42163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Kualitas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lulusan PPDS MK yang meningkat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rata-rata IPK lulusan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Mempertahankan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prosentasi PPDS lulus </a:t>
                      </a:r>
                      <a:r>
                        <a:rPr lang="id-ID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taker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ujian board nasional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 mahasiswa yang berprestasi nasional maupun internasional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ketepatan masa studi PPDS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Kemajuan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proses pelacakan alumni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Pelacakan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 (</a:t>
                      </a:r>
                      <a:r>
                        <a:rPr lang="id-ID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tracer study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kuliah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tamu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Menyelenggarakan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kuliah pakar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Pembentukan dan Pembinaan ikatan keluarga alumni PPDS MK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selesai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Membentuk ikatan keluarga alumni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2: Produk penelitian bidang mikrobiologi dan penyakit infeksi yang menjadi rujukan nasional yang berwawasan lingkungan dan responsif terhadap permasalahan masyarakat, bangsa dan negara</a:t>
            </a:r>
            <a:endParaRPr lang="id-ID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838198" y="1008027"/>
          <a:ext cx="10515604" cy="54243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daya dukung laboratorium untuk penelitian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Pencapaian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sertifikasi dan akreditasi 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100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Pemeliharaan dan kalibrasi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alat-alat 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100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Akreditasi pelayanan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laboratorium tuberculosis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80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100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Sertifikasi laboratorium BSL2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plus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 SOP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ketrampilan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teknisi dengan sertifikasi GCP, GCLP, Biosafety, Biosecurity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kualitas peneltiian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dana peneitian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300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400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500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600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perolehan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dana penelitian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penelitian interdisiplin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penelitian interdisiplin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kerjasama penelitian dengan mitra nasional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kerjasama penelitian dengan mitra 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 kerjasama penelitian dengan mitra internasional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kerjasama penelitian dengan mitra 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publikasi yang menyertakan mahasiswa PPDS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 publikasi nasional atau internasional yang menyertakan mahasiswa PPDS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2: lanjutan...</a:t>
            </a:r>
            <a:endParaRPr lang="id-ID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73" y="1412394"/>
          <a:ext cx="10515604" cy="19558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Meningakatkan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 penelitian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publikasi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di jurnal nasional terakreditasi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 di jurnal nasional 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publikasi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jurnal internasional bereputasi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 di jurnal internasional bereputasi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sitasi publikasi internasional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kualitas publikasi di jurnal internasional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Tujuan 3: Pengabdian masyarakat yang mampu mendorong kemandirian dan kesejahteraan masyarakat secara berkelanjutan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838198" y="1118867"/>
          <a:ext cx="10515604" cy="23826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kualitas pengabdian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 pengabdian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masyarakat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Melakukan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pengabdian masyarakat, berupa penyuluhan, skrining penyakit infeksi, dll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desa/pondok pesantren binaan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Membuat 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desa/pondok pesantren binaan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pengabdian masyarakat dengan pendekatan multidisiplin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Melakukan kegiatan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pengabdian masyarakat  dengan pendekatan multidisiplin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4: Tata kelola Departemen Mikrobiologi Fakultas Kedokteran UGM yang berkeadilan, transparan, partisipatif, akuntabel, dan terintegrasi antar bidang keilmuan, serta bermartabat</a:t>
            </a:r>
            <a:endParaRPr lang="id-ID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6146344"/>
              </p:ext>
            </p:extLst>
          </p:nvPr>
        </p:nvGraphicFramePr>
        <p:xfrm>
          <a:off x="838198" y="1118867"/>
          <a:ext cx="10515604" cy="23826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kualitas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administrasi akademik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tenaga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kependidikan yang mengikuti kursus administrasi akademik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kemampuan tenaga administrasi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Terciptanya sistem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administrasi akademik di tingkat program studi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Merancang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sistem administrasi akademik di tingkat program studi PPDS Mikrobiologi klinik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kualitas administrasi SDM dan keuangan 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tenaga kependidikan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yang mengikuti training ke SDM an dan Keuangan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kemampuan tenaga administrasi dengan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training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4: lanjutan ...</a:t>
            </a:r>
            <a:endParaRPr lang="id-ID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8944" y="1343120"/>
          <a:ext cx="10515604" cy="35882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kualitas SDM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dosen yang melakukan studi lanjut (Sp1 dan S3)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jumlah dosen yang mengikuti studi lanjut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dosen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mengikuti pelatihan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baseline="0" dirty="0" smtClean="0">
                          <a:effectLst/>
                        </a:rPr>
                        <a:t>Mendorong dosen mendapatkan pelatihan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dosen yang mendapatkan sertifikat konsultan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dosen yang  mendapatkan sertifikat konsultan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dosen yang mengurus kenaikan pangkat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jumlah dosen yang mengurus kenaikan pangkat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dosen baru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Penerimaan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dosen baru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tenaga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kependidikan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mengikuti pelatihan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Menugaskan tenaga kependidikan mengikuti pelatihan (training)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teknisi dan tenaga kependidikan baru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Penerimaan teknisi dan tenaga kependidikan baru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621</Words>
  <Application>Microsoft Office PowerPoint</Application>
  <PresentationFormat>Custom</PresentationFormat>
  <Paragraphs>378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Departemen Mikrobiologi</vt:lpstr>
      <vt:lpstr>Tujuan 1: Pendidikan mikrobiologi dan penyakit infeksi yang berkualitas dalam rangka menghasilkan lulusan yang unggul dan kompeten</vt:lpstr>
      <vt:lpstr>Slide 3</vt:lpstr>
      <vt:lpstr>Lanjutan tujuan 1 (Slide 3....)</vt:lpstr>
      <vt:lpstr>Tujuan 2: Produk penelitian bidang mikrobiologi dan penyakit infeksi yang menjadi rujukan nasional yang berwawasan lingkungan dan responsif terhadap permasalahan masyarakat, bangsa dan negara</vt:lpstr>
      <vt:lpstr>Tujuan 2: lanjutan...</vt:lpstr>
      <vt:lpstr>Tujuan 3: Pengabdian masyarakat yang mampu mendorong kemandirian dan kesejahteraan masyarakat secara berkelanjutan</vt:lpstr>
      <vt:lpstr>Tujuan 4: Tata kelola Departemen Mikrobiologi Fakultas Kedokteran UGM yang berkeadilan, transparan, partisipatif, akuntabel, dan terintegrasi antar bidang keilmuan, serta bermartabat</vt:lpstr>
      <vt:lpstr>Tujuan 4: lanjutan ...</vt:lpstr>
      <vt:lpstr>Tujuan 5: Kerjasama yang strategis, sinergis dan berkelanjutan dengan para mitra dalam bidang pendidikan, penelitian, pengabdian kepada masyarakat dan pelayanan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ACER</cp:lastModifiedBy>
  <cp:revision>33</cp:revision>
  <dcterms:created xsi:type="dcterms:W3CDTF">2017-12-27T08:02:10Z</dcterms:created>
  <dcterms:modified xsi:type="dcterms:W3CDTF">2018-01-16T02:20:34Z</dcterms:modified>
</cp:coreProperties>
</file>