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07B63-30C9-46B4-87C2-AF4D23F088AB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87383-5220-43C4-854F-28D778FCF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75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en-US" b="1" dirty="0"/>
              <a:t>DEPARTEMEN ANATOMI</a:t>
            </a:r>
            <a:br>
              <a:rPr lang="en-US" b="1" dirty="0"/>
            </a:br>
            <a:r>
              <a:rPr lang="en-US" b="1" dirty="0"/>
              <a:t>FKKMK UGM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</a:t>
            </a:r>
            <a:r>
              <a:rPr lang="en-US" sz="3200" b="1" dirty="0" smtClean="0"/>
              <a:t>I. </a:t>
            </a:r>
            <a:r>
              <a:rPr lang="en-US" sz="3200" b="1" dirty="0" err="1" smtClean="0"/>
              <a:t>Kebijakan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Umum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Bab 1.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Pendahuluan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Nilai-nilai dasar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Visi 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Misi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Komitmen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73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Nilai-nilai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Departemen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berstandar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inovatif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unggul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senatiasa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mengabdi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kepentingan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bangsa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kemanusiaan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dijiwai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budaya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bangsa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Pancasila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89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Mengembangkan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pengabdian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unggul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berbasis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bukti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berlandaskan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profesionalisme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003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Komitmen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Menumbuhkan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hormat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keberadaan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pentahapannya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fungsi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penciptaannya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engutamakan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profesionalisme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dilandasi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semangat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kepemimpinan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musyawarah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kerjasama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Mengembangkan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berbasis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bukti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pendorong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kontribusi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menjawab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pencapaian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visi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tatakelola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departemen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berintegritas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transparan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akuntabel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efisien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wahana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menumbuhkan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semangat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adaptasi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perbaikan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regenerasi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berkelanjutan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Membina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kemitraan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sinergis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pemangku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kepentingan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Memanfaatkan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mendukung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tridharma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03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jenjang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/strata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memanfaatkan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perkembangan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menjawab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masa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mendatang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bebasis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bukti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pengabdian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kompetensi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tata-kelola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berkeadilan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transparan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akuntabel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partisipatif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menunjang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efektivitas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efisiensi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pemanfaatan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wahana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menumbuhkan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rasa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hormat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semangat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mendatang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lewat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rekrutmen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asisten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instruktur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Milestones 2018-2022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Tersedia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ajar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terintegrasi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memanfaatkan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inspiratif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aboratorium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klinis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unggul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multiguna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strata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komunitas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Laboratorium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hewan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coba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menunjang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riset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kolaborasi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translasional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relevan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Jejaring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pendidik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peneliti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biomedik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Museum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humaniora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terpadu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203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330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DEPARTEMEN ANATOMI FKKMK UGM</vt:lpstr>
      <vt:lpstr>Bab 1. Kebijakan Umum</vt:lpstr>
      <vt:lpstr>Nilai-nilai dasar</vt:lpstr>
      <vt:lpstr>Visi</vt:lpstr>
      <vt:lpstr>Misi </vt:lpstr>
      <vt:lpstr>Komitmen </vt:lpstr>
      <vt:lpstr>Tujuan 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NANDA</cp:lastModifiedBy>
  <cp:revision>20</cp:revision>
  <cp:lastPrinted>2018-01-21T23:34:08Z</cp:lastPrinted>
  <dcterms:created xsi:type="dcterms:W3CDTF">2017-12-27T08:02:10Z</dcterms:created>
  <dcterms:modified xsi:type="dcterms:W3CDTF">2018-01-21T23:39:04Z</dcterms:modified>
</cp:coreProperties>
</file>