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6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8" r:id="rId14"/>
    <p:sldId id="269" r:id="rId15"/>
    <p:sldId id="281" r:id="rId16"/>
    <p:sldId id="270" r:id="rId17"/>
    <p:sldId id="271" r:id="rId18"/>
    <p:sldId id="278" r:id="rId19"/>
    <p:sldId id="279" r:id="rId20"/>
    <p:sldId id="272" r:id="rId21"/>
    <p:sldId id="273" r:id="rId22"/>
    <p:sldId id="280" r:id="rId23"/>
    <p:sldId id="274" r:id="rId24"/>
    <p:sldId id="275" r:id="rId25"/>
    <p:sldId id="276" r:id="rId26"/>
    <p:sldId id="277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33" autoAdjust="0"/>
    <p:restoredTop sz="86355" autoAdjust="0"/>
  </p:normalViewPr>
  <p:slideViewPr>
    <p:cSldViewPr snapToGrid="0">
      <p:cViewPr varScale="1">
        <p:scale>
          <a:sx n="75" d="100"/>
          <a:sy n="75" d="100"/>
        </p:scale>
        <p:origin x="20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67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3FC2FB-7C77-CF4C-929B-6913A46B3999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B28B23-7878-F34A-8A2C-1F65FC93DA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29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5358860"/>
            <a:ext cx="1390650" cy="14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2524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284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28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5358860"/>
            <a:ext cx="1390650" cy="14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89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5358860"/>
            <a:ext cx="1390650" cy="14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3787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1350" y="5358860"/>
            <a:ext cx="1390650" cy="149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213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38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151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209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131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70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466E-BE0B-47D8-93B2-E44461B7089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46CB-FBD2-43C1-A587-5B02D5285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6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687637"/>
          </a:xfrm>
        </p:spPr>
        <p:txBody>
          <a:bodyPr>
            <a:noAutofit/>
          </a:bodyPr>
          <a:lstStyle/>
          <a:p>
            <a:r>
              <a:rPr lang="en-US" sz="4400" dirty="0" err="1" smtClean="0"/>
              <a:t>Renstra</a:t>
            </a:r>
            <a:r>
              <a:rPr lang="en-US" sz="4400" dirty="0" smtClean="0"/>
              <a:t> </a:t>
            </a:r>
            <a:br>
              <a:rPr lang="en-US" sz="4400" dirty="0" smtClean="0"/>
            </a:br>
            <a:r>
              <a:rPr lang="en-US" sz="4400" dirty="0" err="1" smtClean="0"/>
              <a:t>Departemen</a:t>
            </a:r>
            <a:r>
              <a:rPr lang="en-US" sz="4400" dirty="0" smtClean="0"/>
              <a:t> </a:t>
            </a:r>
            <a:r>
              <a:rPr lang="en-US" sz="4400" dirty="0" err="1" smtClean="0"/>
              <a:t>Ilmu</a:t>
            </a:r>
            <a:r>
              <a:rPr lang="en-US" sz="4400" dirty="0" smtClean="0"/>
              <a:t> </a:t>
            </a:r>
            <a:r>
              <a:rPr lang="en-US" sz="4400" dirty="0" err="1" smtClean="0"/>
              <a:t>Kesehatan</a:t>
            </a:r>
            <a:r>
              <a:rPr lang="en-US" sz="4400" dirty="0" smtClean="0"/>
              <a:t> Mata </a:t>
            </a:r>
            <a:br>
              <a:rPr lang="en-US" sz="4400" dirty="0" smtClean="0"/>
            </a:br>
            <a:r>
              <a:rPr lang="en-US" sz="4400" dirty="0" smtClean="0"/>
              <a:t>FK UGM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smtClean="0"/>
              <a:t>2018-2022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37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12032" y="1984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71551" y="1524000"/>
            <a:ext cx="10596562" cy="459581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manajemen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berintegritas</a:t>
            </a:r>
            <a:r>
              <a:rPr lang="en-US" sz="2400" dirty="0" smtClean="0"/>
              <a:t>, </a:t>
            </a:r>
            <a:r>
              <a:rPr lang="en-US" sz="2400" dirty="0" err="1" smtClean="0"/>
              <a:t>transparan</a:t>
            </a:r>
            <a:r>
              <a:rPr lang="en-US" sz="2400" dirty="0" smtClean="0"/>
              <a:t>, </a:t>
            </a:r>
            <a:r>
              <a:rPr lang="en-US" sz="2400" dirty="0" err="1" smtClean="0"/>
              <a:t>akuntabel</a:t>
            </a:r>
            <a:r>
              <a:rPr lang="en-US" sz="2400" dirty="0" smtClean="0"/>
              <a:t>, </a:t>
            </a:r>
            <a:r>
              <a:rPr lang="en-US" sz="2400" dirty="0" err="1" smtClean="0"/>
              <a:t>kredibel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adil</a:t>
            </a:r>
            <a:endParaRPr lang="en-US" sz="2400" dirty="0" smtClean="0"/>
          </a:p>
          <a:p>
            <a:r>
              <a:rPr lang="en-US" sz="2400" dirty="0" err="1" smtClean="0"/>
              <a:t>Membangun</a:t>
            </a:r>
            <a:r>
              <a:rPr lang="en-US" sz="2400" dirty="0" smtClean="0"/>
              <a:t> </a:t>
            </a:r>
            <a:r>
              <a:rPr lang="en-US" sz="2400" dirty="0" err="1" smtClean="0"/>
              <a:t>kemitraan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saling</a:t>
            </a:r>
            <a:r>
              <a:rPr lang="en-US" sz="2400" dirty="0" smtClean="0"/>
              <a:t> </a:t>
            </a:r>
            <a:r>
              <a:rPr lang="en-US" sz="2400" dirty="0" err="1" smtClean="0"/>
              <a:t>menguntungkan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wahana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pemangku</a:t>
            </a:r>
            <a:r>
              <a:rPr lang="en-US" sz="2400" dirty="0" smtClean="0"/>
              <a:t> </a:t>
            </a:r>
            <a:r>
              <a:rPr lang="en-US" sz="2400" dirty="0" err="1" smtClean="0"/>
              <a:t>kepentingan</a:t>
            </a:r>
            <a:endParaRPr lang="en-US" sz="2400" dirty="0" smtClean="0"/>
          </a:p>
          <a:p>
            <a:r>
              <a:rPr lang="en-US" sz="2400" dirty="0" err="1" smtClean="0"/>
              <a:t>Mengutamakan</a:t>
            </a:r>
            <a:r>
              <a:rPr lang="en-US" sz="2400" dirty="0" smtClean="0"/>
              <a:t> </a:t>
            </a:r>
            <a:r>
              <a:rPr lang="en-US" sz="2400" dirty="0" err="1" smtClean="0"/>
              <a:t>prinsip</a:t>
            </a:r>
            <a:r>
              <a:rPr lang="en-US" sz="2400" dirty="0" smtClean="0"/>
              <a:t> </a:t>
            </a:r>
            <a:r>
              <a:rPr lang="en-US" sz="2400" dirty="0" err="1" smtClean="0"/>
              <a:t>etika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profesionalsisme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dilandasi</a:t>
            </a:r>
            <a:r>
              <a:rPr lang="en-US" sz="2400" dirty="0" smtClean="0"/>
              <a:t> </a:t>
            </a:r>
            <a:r>
              <a:rPr lang="en-US" sz="2400" dirty="0" err="1" smtClean="0"/>
              <a:t>jiwa</a:t>
            </a:r>
            <a:r>
              <a:rPr lang="en-US" sz="2400" dirty="0" smtClean="0"/>
              <a:t> </a:t>
            </a:r>
            <a:r>
              <a:rPr lang="en-US" sz="2400" dirty="0" err="1" smtClean="0"/>
              <a:t>kepemimpinan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semangat</a:t>
            </a:r>
            <a:r>
              <a:rPr lang="en-US" sz="2400" dirty="0" smtClean="0"/>
              <a:t> </a:t>
            </a:r>
            <a:r>
              <a:rPr lang="en-US" sz="2400" dirty="0" err="1" smtClean="0"/>
              <a:t>kolaborasi</a:t>
            </a:r>
            <a:r>
              <a:rPr lang="en-US" sz="2400" dirty="0" smtClean="0"/>
              <a:t> </a:t>
            </a:r>
            <a:r>
              <a:rPr lang="en-US" sz="2400" dirty="0" err="1" smtClean="0"/>
              <a:t>multiprofesi</a:t>
            </a:r>
            <a:r>
              <a:rPr lang="en-US" sz="2400" dirty="0" smtClean="0"/>
              <a:t>.</a:t>
            </a:r>
          </a:p>
          <a:p>
            <a:r>
              <a:rPr lang="en-US" sz="2400" dirty="0" err="1" smtClean="0"/>
              <a:t>Melakukan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adaptasi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perbaikan</a:t>
            </a:r>
            <a:r>
              <a:rPr lang="en-US" sz="2400" dirty="0" smtClean="0"/>
              <a:t> </a:t>
            </a:r>
            <a:r>
              <a:rPr lang="en-US" sz="2400" dirty="0" err="1" smtClean="0"/>
              <a:t>mutu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endParaRPr lang="en-US" sz="2400" dirty="0" smtClean="0"/>
          </a:p>
          <a:p>
            <a:r>
              <a:rPr lang="en-US" sz="2400" dirty="0" err="1" smtClean="0"/>
              <a:t>Memanfaatkan</a:t>
            </a:r>
            <a:r>
              <a:rPr lang="en-US" sz="2400" dirty="0" smtClean="0"/>
              <a:t> system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komunikasi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optimal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tridharma</a:t>
            </a:r>
            <a:r>
              <a:rPr lang="en-US" sz="2400" dirty="0" smtClean="0"/>
              <a:t> </a:t>
            </a:r>
          </a:p>
          <a:p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Tujuan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yang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agen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endParaRPr lang="en-US" dirty="0" smtClean="0"/>
          </a:p>
          <a:p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rujukan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berwawasan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kemandirian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berkelanjutan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81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 2018-2022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9897"/>
            <a:ext cx="10515600" cy="4351338"/>
          </a:xfrm>
        </p:spPr>
        <p:txBody>
          <a:bodyPr/>
          <a:lstStyle/>
          <a:p>
            <a:r>
              <a:rPr lang="en-US" dirty="0" smtClean="0"/>
              <a:t>Unit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penglihatan</a:t>
            </a:r>
            <a:r>
              <a:rPr lang="en-US" dirty="0" smtClean="0"/>
              <a:t> </a:t>
            </a:r>
            <a:r>
              <a:rPr lang="en-US" dirty="0" err="1" smtClean="0"/>
              <a:t>paripurna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 IK Mata FK UGM</a:t>
            </a:r>
          </a:p>
          <a:p>
            <a:r>
              <a:rPr lang="en-US" dirty="0" err="1" smtClean="0"/>
              <a:t>Penerapkan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hilirisasi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08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2 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Kekuatan</a:t>
            </a:r>
            <a:endParaRPr lang="en-US" dirty="0" smtClean="0"/>
          </a:p>
          <a:p>
            <a:r>
              <a:rPr lang="en-US" dirty="0" err="1" smtClean="0"/>
              <a:t>Kelemahan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Peluang</a:t>
            </a:r>
            <a:endParaRPr lang="en-US" dirty="0" smtClean="0"/>
          </a:p>
          <a:p>
            <a:r>
              <a:rPr lang="en-US" dirty="0" err="1" smtClean="0"/>
              <a:t>Ancaman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458"/>
            <a:ext cx="10515600" cy="1325563"/>
          </a:xfrm>
        </p:spPr>
        <p:txBody>
          <a:bodyPr/>
          <a:lstStyle/>
          <a:p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6021"/>
            <a:ext cx="10515600" cy="457094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smtClean="0"/>
              <a:t>di </a:t>
            </a:r>
            <a:r>
              <a:rPr lang="en-US" dirty="0" err="1" smtClean="0"/>
              <a:t>bawah</a:t>
            </a:r>
            <a:r>
              <a:rPr lang="en-US" dirty="0" smtClean="0"/>
              <a:t> </a:t>
            </a:r>
            <a:r>
              <a:rPr lang="en-US" dirty="0" err="1"/>
              <a:t>F</a:t>
            </a:r>
            <a:r>
              <a:rPr lang="en-US" dirty="0" err="1" smtClean="0"/>
              <a:t>akultas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edokteran</a:t>
            </a:r>
            <a:r>
              <a:rPr lang="en-US" dirty="0" smtClean="0"/>
              <a:t> </a:t>
            </a:r>
            <a:r>
              <a:rPr lang="en-US" dirty="0" smtClean="0"/>
              <a:t>UGM,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yang </a:t>
            </a:r>
            <a:r>
              <a:rPr lang="en-US" dirty="0" err="1" smtClean="0"/>
              <a:t>diurunkan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smtClean="0"/>
              <a:t>FK </a:t>
            </a:r>
            <a:r>
              <a:rPr lang="en-US" dirty="0" smtClean="0"/>
              <a:t>UGM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pendidik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</a:t>
            </a:r>
            <a:r>
              <a:rPr lang="en-US" dirty="0" err="1" smtClean="0"/>
              <a:t>spesialis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yang </a:t>
            </a:r>
            <a:r>
              <a:rPr lang="en-US" dirty="0" err="1" smtClean="0"/>
              <a:t>berkualitas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tridharma</a:t>
            </a:r>
            <a:r>
              <a:rPr lang="en-US" dirty="0" smtClean="0"/>
              <a:t> </a:t>
            </a:r>
            <a:r>
              <a:rPr lang="en-US" dirty="0" err="1" smtClean="0"/>
              <a:t>perguruan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,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perdidikan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yang </a:t>
            </a:r>
            <a:r>
              <a:rPr lang="en-US" dirty="0" err="1" smtClean="0"/>
              <a:t>menonjol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prestasi</a:t>
            </a:r>
            <a:r>
              <a:rPr lang="en-US" dirty="0" smtClean="0"/>
              <a:t> </a:t>
            </a:r>
            <a:r>
              <a:rPr lang="en-US" dirty="0" err="1" smtClean="0"/>
              <a:t>presentasi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membanggakan</a:t>
            </a:r>
            <a:r>
              <a:rPr lang="en-US" dirty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Kolegium</a:t>
            </a:r>
            <a:r>
              <a:rPr lang="en-US" dirty="0" smtClean="0"/>
              <a:t> </a:t>
            </a:r>
            <a:r>
              <a:rPr lang="en-US" dirty="0" err="1" smtClean="0"/>
              <a:t>Oftalmologi</a:t>
            </a:r>
            <a:r>
              <a:rPr lang="en-US" dirty="0" smtClean="0"/>
              <a:t> Indonesia yang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</a:t>
            </a:r>
            <a:r>
              <a:rPr lang="en-US" dirty="0" err="1" smtClean="0"/>
              <a:t>spesialis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Indonesia </a:t>
            </a:r>
            <a:r>
              <a:rPr lang="en-US" dirty="0" err="1" smtClean="0"/>
              <a:t>dan</a:t>
            </a:r>
            <a:r>
              <a:rPr lang="en-US" dirty="0" smtClean="0"/>
              <a:t> Curriculum guidelines </a:t>
            </a:r>
            <a:r>
              <a:rPr lang="en-US" dirty="0" err="1" smtClean="0"/>
              <a:t>dari</a:t>
            </a:r>
            <a:r>
              <a:rPr lang="en-US" dirty="0" smtClean="0"/>
              <a:t> International College of Ophthalmology, </a:t>
            </a:r>
            <a:r>
              <a:rPr lang="en-US" dirty="0" err="1" smtClean="0"/>
              <a:t>dengan</a:t>
            </a:r>
            <a:r>
              <a:rPr lang="en-US" dirty="0" smtClean="0"/>
              <a:t> system </a:t>
            </a:r>
            <a:r>
              <a:rPr lang="en-US" dirty="0" err="1" smtClean="0"/>
              <a:t>pendidikan</a:t>
            </a:r>
            <a:r>
              <a:rPr lang="en-US" dirty="0" smtClean="0"/>
              <a:t>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yang </a:t>
            </a:r>
            <a:r>
              <a:rPr lang="en-US" dirty="0" err="1" smtClean="0"/>
              <a:t>berstandar</a:t>
            </a:r>
            <a:r>
              <a:rPr lang="en-US" dirty="0" smtClean="0"/>
              <a:t> global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berperilaku</a:t>
            </a:r>
            <a:r>
              <a:rPr lang="en-US" dirty="0" smtClean="0"/>
              <a:t> professional </a:t>
            </a:r>
            <a:r>
              <a:rPr lang="en-US" dirty="0" err="1" smtClean="0"/>
              <a:t>baik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Penjaminan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internal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FK UGM,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tim</a:t>
            </a:r>
            <a:r>
              <a:rPr lang="en-US" dirty="0" smtClean="0"/>
              <a:t> AMI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Gadjah</a:t>
            </a:r>
            <a:r>
              <a:rPr lang="en-US" dirty="0" smtClean="0"/>
              <a:t> </a:t>
            </a:r>
            <a:r>
              <a:rPr lang="en-US" dirty="0" err="1" smtClean="0"/>
              <a:t>Mada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66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80458"/>
            <a:ext cx="10515600" cy="1325563"/>
          </a:xfrm>
        </p:spPr>
        <p:txBody>
          <a:bodyPr/>
          <a:lstStyle/>
          <a:p>
            <a:r>
              <a:rPr lang="en-US" dirty="0" err="1" smtClean="0"/>
              <a:t>Kekuatan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27200"/>
            <a:ext cx="10515600" cy="4449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diandalkan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diagnostic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, </a:t>
            </a: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 smtClean="0"/>
              <a:t>pasien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yang </a:t>
            </a:r>
            <a:r>
              <a:rPr lang="en-US" dirty="0" err="1" smtClean="0"/>
              <a:t>memadai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teks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internet </a:t>
            </a:r>
            <a:r>
              <a:rPr lang="en-US" dirty="0" err="1" smtClean="0"/>
              <a:t>dengan</a:t>
            </a:r>
            <a:r>
              <a:rPr lang="en-US" dirty="0" smtClean="0"/>
              <a:t> bandwidth yang </a:t>
            </a:r>
            <a:r>
              <a:rPr lang="en-US" dirty="0" err="1" smtClean="0"/>
              <a:t>mencukupi</a:t>
            </a:r>
            <a:r>
              <a:rPr lang="en-US" dirty="0" smtClean="0"/>
              <a:t> (1 Gb/</a:t>
            </a:r>
            <a:r>
              <a:rPr lang="en-US" dirty="0" err="1" smtClean="0"/>
              <a:t>hari</a:t>
            </a:r>
            <a:r>
              <a:rPr lang="en-US" dirty="0" smtClean="0"/>
              <a:t>/</a:t>
            </a:r>
            <a:r>
              <a:rPr lang="en-US" dirty="0" err="1" smtClean="0"/>
              <a:t>mahasiswa</a:t>
            </a:r>
            <a:r>
              <a:rPr lang="en-US" dirty="0" smtClean="0"/>
              <a:t>). </a:t>
            </a:r>
            <a:r>
              <a:rPr lang="en-US" dirty="0" err="1" smtClean="0"/>
              <a:t>Fasilitas</a:t>
            </a:r>
            <a:r>
              <a:rPr lang="en-US" dirty="0" smtClean="0"/>
              <a:t> </a:t>
            </a:r>
            <a:r>
              <a:rPr lang="en-US" dirty="0" err="1" smtClean="0"/>
              <a:t>laboratorium</a:t>
            </a:r>
            <a:r>
              <a:rPr lang="en-US" dirty="0" smtClean="0"/>
              <a:t> </a:t>
            </a:r>
            <a:r>
              <a:rPr lang="en-US" dirty="0" err="1" smtClean="0"/>
              <a:t>terpadu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juga </a:t>
            </a:r>
            <a:r>
              <a:rPr lang="en-US" dirty="0" err="1" smtClean="0"/>
              <a:t>tersedia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Jalinan</a:t>
            </a:r>
            <a:r>
              <a:rPr lang="en-US" dirty="0" smtClean="0"/>
              <a:t> </a:t>
            </a:r>
            <a:r>
              <a:rPr lang="en-US" dirty="0" smtClean="0"/>
              <a:t>AHS </a:t>
            </a:r>
            <a:r>
              <a:rPr lang="en-US" dirty="0" err="1" smtClean="0"/>
              <a:t>dengan</a:t>
            </a:r>
            <a:r>
              <a:rPr lang="en-US" dirty="0" smtClean="0"/>
              <a:t> RS DR </a:t>
            </a:r>
            <a:r>
              <a:rPr lang="en-US" dirty="0" err="1" smtClean="0"/>
              <a:t>Sarjito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terakreditasi</a:t>
            </a:r>
            <a:r>
              <a:rPr lang="en-US" dirty="0" smtClean="0"/>
              <a:t>  AMC </a:t>
            </a:r>
            <a:r>
              <a:rPr lang="en-US" dirty="0" err="1" smtClean="0"/>
              <a:t>oleh</a:t>
            </a:r>
            <a:r>
              <a:rPr lang="en-US" dirty="0" smtClean="0"/>
              <a:t> JCI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Cikal</a:t>
            </a:r>
            <a:r>
              <a:rPr lang="en-US" dirty="0" smtClean="0"/>
              <a:t> </a:t>
            </a:r>
            <a:r>
              <a:rPr lang="en-US" dirty="0" err="1" smtClean="0"/>
              <a:t>bakal</a:t>
            </a:r>
            <a:r>
              <a:rPr lang="en-US" dirty="0" smtClean="0"/>
              <a:t> unit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5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Kelemahan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Masa </a:t>
            </a:r>
            <a:r>
              <a:rPr lang="en-US" dirty="0" err="1" smtClean="0"/>
              <a:t>studi</a:t>
            </a:r>
            <a:r>
              <a:rPr lang="en-US" dirty="0" smtClean="0"/>
              <a:t> rata rata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ideal, </a:t>
            </a:r>
            <a:r>
              <a:rPr lang="en-US" dirty="0" err="1" smtClean="0"/>
              <a:t>prosentase</a:t>
            </a:r>
            <a:r>
              <a:rPr lang="en-US" dirty="0" smtClean="0"/>
              <a:t> </a:t>
            </a:r>
            <a:r>
              <a:rPr lang="en-US" dirty="0" err="1" smtClean="0"/>
              <a:t>kelulusan</a:t>
            </a:r>
            <a:r>
              <a:rPr lang="en-US" dirty="0" smtClean="0"/>
              <a:t>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50%.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sepenuhnya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smtClean="0"/>
              <a:t>staff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mencukupi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smtClean="0"/>
              <a:t>staff </a:t>
            </a:r>
            <a:r>
              <a:rPr lang="en-US" dirty="0" err="1" smtClean="0"/>
              <a:t>pendidik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mencukupi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minimal 3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divisi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di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Lemahnya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smtClean="0"/>
              <a:t>dana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SPP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68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966" y="152400"/>
            <a:ext cx="10515600" cy="1325563"/>
          </a:xfrm>
        </p:spPr>
        <p:txBody>
          <a:bodyPr/>
          <a:lstStyle/>
          <a:p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77963"/>
            <a:ext cx="10811933" cy="478177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smtClean="0"/>
              <a:t>di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 Gajah </a:t>
            </a:r>
            <a:r>
              <a:rPr lang="en-US" sz="2400" dirty="0" err="1" smtClean="0"/>
              <a:t>Mada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urutan</a:t>
            </a:r>
            <a:r>
              <a:rPr lang="en-US" sz="2400" dirty="0" smtClean="0"/>
              <a:t> 1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 di Indonesia </a:t>
            </a:r>
            <a:r>
              <a:rPr lang="en-US" sz="2400" dirty="0" err="1" smtClean="0"/>
              <a:t>dan</a:t>
            </a:r>
            <a:r>
              <a:rPr lang="en-US" sz="2400" dirty="0" smtClean="0"/>
              <a:t> 817 di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</a:t>
            </a:r>
            <a:r>
              <a:rPr lang="en-US" sz="2400" dirty="0" err="1" smtClean="0"/>
              <a:t>versi</a:t>
            </a:r>
            <a:r>
              <a:rPr lang="en-US" sz="2400" dirty="0" smtClean="0"/>
              <a:t> webometric 2017. </a:t>
            </a:r>
            <a:r>
              <a:rPr lang="en-US" sz="2400" dirty="0" err="1" smtClean="0"/>
              <a:t>Universitas</a:t>
            </a:r>
            <a:r>
              <a:rPr lang="en-US" sz="2400" dirty="0" smtClean="0"/>
              <a:t> </a:t>
            </a:r>
            <a:r>
              <a:rPr lang="en-US" sz="2400" dirty="0" err="1" smtClean="0"/>
              <a:t>memberukan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pembiayaan</a:t>
            </a:r>
            <a:r>
              <a:rPr lang="en-US" sz="2400" dirty="0" smtClean="0"/>
              <a:t>,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regulasi</a:t>
            </a:r>
            <a:r>
              <a:rPr lang="en-US" sz="2400" dirty="0" smtClean="0"/>
              <a:t> </a:t>
            </a:r>
            <a:r>
              <a:rPr lang="en-US" sz="2400" dirty="0" err="1" smtClean="0"/>
              <a:t>menuju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lulusan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rekruitmen</a:t>
            </a:r>
            <a:r>
              <a:rPr lang="en-US" sz="2400" dirty="0" smtClean="0"/>
              <a:t> </a:t>
            </a:r>
            <a:r>
              <a:rPr lang="en-US" sz="2400" dirty="0" err="1" smtClean="0"/>
              <a:t>tenaga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smtClean="0"/>
              <a:t>di </a:t>
            </a:r>
            <a:r>
              <a:rPr lang="en-US" sz="2400" dirty="0" err="1" smtClean="0"/>
              <a:t>bawah</a:t>
            </a:r>
            <a:r>
              <a:rPr lang="en-US" sz="2400" dirty="0" smtClean="0"/>
              <a:t> </a:t>
            </a:r>
            <a:r>
              <a:rPr lang="en-US" sz="2400" dirty="0" err="1" smtClean="0"/>
              <a:t>fakultas</a:t>
            </a:r>
            <a:r>
              <a:rPr lang="en-US" sz="2400" dirty="0" smtClean="0"/>
              <a:t> </a:t>
            </a:r>
            <a:r>
              <a:rPr lang="en-US" sz="2400" dirty="0" err="1" smtClean="0"/>
              <a:t>Kedokteran</a:t>
            </a:r>
            <a:r>
              <a:rPr lang="en-US" sz="2400" dirty="0" smtClean="0"/>
              <a:t> UGM yang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regulasi</a:t>
            </a:r>
            <a:r>
              <a:rPr lang="en-US" sz="2400" dirty="0" smtClean="0"/>
              <a:t>,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dana </a:t>
            </a:r>
            <a:r>
              <a:rPr lang="en-US" sz="2400" dirty="0" err="1" smtClean="0"/>
              <a:t>unuk</a:t>
            </a:r>
            <a:r>
              <a:rPr lang="en-US" sz="2400" dirty="0" smtClean="0"/>
              <a:t> </a:t>
            </a:r>
            <a:r>
              <a:rPr lang="en-US" sz="2400" dirty="0" err="1" smtClean="0"/>
              <a:t>pengembangan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internasionalisasi</a:t>
            </a:r>
            <a:r>
              <a:rPr lang="en-US" sz="2400" dirty="0" smtClean="0"/>
              <a:t>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peserta</a:t>
            </a:r>
            <a:r>
              <a:rPr lang="en-US" sz="2400" dirty="0" smtClean="0"/>
              <a:t> </a:t>
            </a:r>
            <a:r>
              <a:rPr lang="en-US" sz="2400" dirty="0" err="1" smtClean="0"/>
              <a:t>didik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bisang</a:t>
            </a:r>
            <a:r>
              <a:rPr lang="en-US" sz="2400" dirty="0" smtClean="0"/>
              <a:t> </a:t>
            </a:r>
            <a:r>
              <a:rPr lang="en-US" sz="2400" dirty="0" err="1" smtClean="0"/>
              <a:t>penidikan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, </a:t>
            </a:r>
            <a:r>
              <a:rPr lang="en-US" sz="2400" dirty="0" err="1" smtClean="0"/>
              <a:t>termasuk</a:t>
            </a:r>
            <a:r>
              <a:rPr lang="en-US" sz="2400" dirty="0" smtClean="0"/>
              <a:t> </a:t>
            </a:r>
            <a:r>
              <a:rPr lang="en-US" sz="2400" dirty="0" err="1" smtClean="0"/>
              <a:t>dukungan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presentasi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publikasi</a:t>
            </a:r>
            <a:r>
              <a:rPr lang="en-US" sz="2400" dirty="0" smtClean="0"/>
              <a:t> </a:t>
            </a:r>
            <a:r>
              <a:rPr lang="en-US" sz="2400" dirty="0" err="1" smtClean="0"/>
              <a:t>internasional</a:t>
            </a:r>
            <a:r>
              <a:rPr lang="en-US" sz="2400" dirty="0" smtClean="0"/>
              <a:t>, </a:t>
            </a:r>
            <a:r>
              <a:rPr lang="en-US" sz="2400" dirty="0" err="1" smtClean="0"/>
              <a:t>fasilitas</a:t>
            </a:r>
            <a:r>
              <a:rPr lang="en-US" sz="2400" dirty="0" smtClean="0"/>
              <a:t> </a:t>
            </a:r>
            <a:r>
              <a:rPr lang="en-US" sz="2400" dirty="0" err="1" smtClean="0"/>
              <a:t>perpustakaan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laboratorium</a:t>
            </a:r>
            <a:r>
              <a:rPr lang="en-US" sz="2400" dirty="0" smtClean="0"/>
              <a:t> </a:t>
            </a:r>
            <a:r>
              <a:rPr lang="en-US" sz="2400" dirty="0" err="1" smtClean="0"/>
              <a:t>riset</a:t>
            </a:r>
            <a:r>
              <a:rPr lang="en-US" sz="2400" dirty="0" smtClean="0"/>
              <a:t> yang </a:t>
            </a:r>
            <a:r>
              <a:rPr lang="en-US" sz="2400" dirty="0" err="1" smtClean="0"/>
              <a:t>canggih</a:t>
            </a:r>
            <a:r>
              <a:rPr lang="en-US" sz="2400" dirty="0" smtClean="0"/>
              <a:t>. </a:t>
            </a:r>
            <a:r>
              <a:rPr lang="en-US" sz="2400" dirty="0" err="1" smtClean="0"/>
              <a:t>Staf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luar</a:t>
            </a:r>
            <a:r>
              <a:rPr lang="en-US" sz="2400" dirty="0" smtClean="0"/>
              <a:t> </a:t>
            </a:r>
            <a:r>
              <a:rPr lang="en-US" sz="2400" dirty="0" err="1" smtClean="0"/>
              <a:t>departemen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kesehatan</a:t>
            </a:r>
            <a:r>
              <a:rPr lang="en-US" sz="2400" dirty="0" smtClean="0"/>
              <a:t> </a:t>
            </a:r>
            <a:r>
              <a:rPr lang="en-US" sz="2400" dirty="0" err="1" smtClean="0"/>
              <a:t>mata</a:t>
            </a:r>
            <a:r>
              <a:rPr lang="en-US" sz="2400" dirty="0" smtClean="0"/>
              <a:t> yang </a:t>
            </a:r>
            <a:r>
              <a:rPr lang="en-US" sz="2400" dirty="0" err="1" smtClean="0"/>
              <a:t>bersedia</a:t>
            </a:r>
            <a:r>
              <a:rPr lang="en-US" sz="2400" dirty="0" smtClean="0"/>
              <a:t> </a:t>
            </a:r>
            <a:r>
              <a:rPr lang="en-US" sz="2400" dirty="0" err="1" smtClean="0"/>
              <a:t>mendukung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,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0185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144"/>
            <a:ext cx="10515600" cy="1325563"/>
          </a:xfrm>
        </p:spPr>
        <p:txBody>
          <a:bodyPr/>
          <a:lstStyle/>
          <a:p>
            <a:r>
              <a:rPr lang="en-US" dirty="0" err="1" smtClean="0"/>
              <a:t>Peluang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81506"/>
            <a:ext cx="10515600" cy="5056361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 err="1"/>
              <a:t>Jumlah</a:t>
            </a:r>
            <a:r>
              <a:rPr lang="en-US" dirty="0"/>
              <a:t> alumni yang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mempunyai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,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sakit</a:t>
            </a:r>
            <a:r>
              <a:rPr lang="en-US" dirty="0"/>
              <a:t> </a:t>
            </a:r>
            <a:r>
              <a:rPr lang="en-US" dirty="0" err="1"/>
              <a:t>terkemuka</a:t>
            </a:r>
            <a:r>
              <a:rPr lang="en-US" dirty="0"/>
              <a:t> di Indonesia, </a:t>
            </a:r>
            <a:r>
              <a:rPr lang="en-US" dirty="0" err="1"/>
              <a:t>berpotensi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moril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materiil</a:t>
            </a:r>
            <a:r>
              <a:rPr lang="en-US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yang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hibah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Banyaknya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yang </a:t>
            </a:r>
            <a:r>
              <a:rPr lang="en-US" dirty="0" err="1" smtClean="0"/>
              <a:t>bersedia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Dukungan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kolegium</a:t>
            </a:r>
            <a:r>
              <a:rPr lang="en-US" dirty="0" smtClean="0"/>
              <a:t>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dokter</a:t>
            </a:r>
            <a:r>
              <a:rPr lang="en-US" dirty="0" smtClean="0"/>
              <a:t> </a:t>
            </a:r>
            <a:r>
              <a:rPr lang="en-US" dirty="0" err="1" smtClean="0"/>
              <a:t>spesialis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di Indonesia</a:t>
            </a:r>
          </a:p>
          <a:p>
            <a:pPr marL="514350" indent="-514350">
              <a:buFont typeface="+mj-lt"/>
              <a:buAutoNum type="arabicPeriod" startAt="4"/>
            </a:pPr>
            <a:endParaRPr lang="en-US" dirty="0" smtClean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04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Peluang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Banyaknya</a:t>
            </a:r>
            <a:r>
              <a:rPr lang="en-US" dirty="0"/>
              <a:t> </a:t>
            </a:r>
            <a:r>
              <a:rPr lang="en-US" dirty="0" err="1"/>
              <a:t>peluang</a:t>
            </a:r>
            <a:r>
              <a:rPr lang="en-US" dirty="0"/>
              <a:t> </a:t>
            </a:r>
            <a:r>
              <a:rPr lang="en-US" dirty="0" err="1"/>
              <a:t>keringanan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sertifikasi</a:t>
            </a:r>
            <a:r>
              <a:rPr lang="en-US" dirty="0"/>
              <a:t> </a:t>
            </a:r>
            <a:r>
              <a:rPr lang="en-US" dirty="0" err="1"/>
              <a:t>ujian</a:t>
            </a:r>
            <a:r>
              <a:rPr lang="en-US" dirty="0"/>
              <a:t> </a:t>
            </a:r>
            <a:r>
              <a:rPr lang="en-US" dirty="0" err="1"/>
              <a:t>internasional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residen</a:t>
            </a: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 err="1"/>
              <a:t>Dukungan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fakultas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RSUP. Dr. </a:t>
            </a:r>
            <a:r>
              <a:rPr lang="en-US" dirty="0" err="1"/>
              <a:t>Sardjito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staff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publikasi</a:t>
            </a:r>
            <a:endParaRPr lang="en-US" dirty="0"/>
          </a:p>
          <a:p>
            <a:pPr marL="514350" indent="-514350">
              <a:buFont typeface="+mj-lt"/>
              <a:buAutoNum type="arabicPeriod" startAt="8"/>
            </a:pPr>
            <a:r>
              <a:rPr lang="en-US" dirty="0" smtClean="0"/>
              <a:t>Status </a:t>
            </a:r>
            <a:r>
              <a:rPr lang="en-US" dirty="0" smtClean="0"/>
              <a:t>UGM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sz="3568" dirty="0" smtClean="0"/>
              <a:t>PTNBH</a:t>
            </a:r>
            <a:r>
              <a:rPr lang="en-US" dirty="0" smtClean="0"/>
              <a:t> </a:t>
            </a:r>
            <a:r>
              <a:rPr lang="en-US" dirty="0" err="1" smtClean="0"/>
              <a:t>berpeluang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keleluasaan</a:t>
            </a:r>
            <a:r>
              <a:rPr lang="en-US" dirty="0" smtClean="0"/>
              <a:t> </a:t>
            </a:r>
            <a:r>
              <a:rPr lang="en-US" dirty="0" err="1" smtClean="0"/>
              <a:t>pengelolaan</a:t>
            </a:r>
            <a:r>
              <a:rPr lang="en-US" dirty="0" smtClean="0"/>
              <a:t> SDM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smtClean="0"/>
              <a:t>dana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08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Renstra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Bab 1.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r>
              <a:rPr lang="en-US" dirty="0" smtClean="0"/>
              <a:t>Bab 2.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endParaRPr lang="en-US" dirty="0" smtClean="0"/>
          </a:p>
          <a:p>
            <a:r>
              <a:rPr lang="en-US" dirty="0" smtClean="0"/>
              <a:t>Bab 3.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 smtClean="0"/>
          </a:p>
          <a:p>
            <a:r>
              <a:rPr lang="en-US" dirty="0" smtClean="0"/>
              <a:t>Bab 4. </a:t>
            </a:r>
            <a:r>
              <a:rPr lang="en-US" dirty="0" err="1" smtClean="0"/>
              <a:t>Sasaran</a:t>
            </a:r>
            <a:r>
              <a:rPr lang="en-US" dirty="0" smtClean="0"/>
              <a:t>, 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46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Ancaman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kesepakatan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ekonomi</a:t>
            </a:r>
            <a:r>
              <a:rPr lang="en-US" dirty="0" smtClean="0"/>
              <a:t> </a:t>
            </a:r>
            <a:r>
              <a:rPr lang="en-US" dirty="0" err="1" smtClean="0"/>
              <a:t>asia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Tuntuan</a:t>
            </a:r>
            <a:r>
              <a:rPr lang="en-US" dirty="0" smtClean="0"/>
              <a:t> </a:t>
            </a: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terus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 </a:t>
            </a: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meningkat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peralatan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 yang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pesat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mahal</a:t>
            </a:r>
            <a:r>
              <a:rPr lang="en-US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persyaratan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juga </a:t>
            </a:r>
            <a:r>
              <a:rPr lang="en-US" dirty="0" err="1" smtClean="0"/>
              <a:t>tinggi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Tingginya</a:t>
            </a:r>
            <a:r>
              <a:rPr lang="en-US" dirty="0" smtClean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observership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seminar </a:t>
            </a:r>
            <a:r>
              <a:rPr lang="en-US" dirty="0" err="1"/>
              <a:t>internasional</a:t>
            </a:r>
            <a:r>
              <a:rPr lang="en-US" dirty="0"/>
              <a:t> di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negeri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Regulasi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konsultan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Sp2 yang </a:t>
            </a:r>
            <a:r>
              <a:rPr lang="en-US" dirty="0" err="1" smtClean="0"/>
              <a:t>menyulitkan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83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3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MENGATASI </a:t>
            </a:r>
            <a:r>
              <a:rPr lang="en-US" dirty="0" smtClean="0"/>
              <a:t>KELEMAHAN DENGAN KESEMPATAN (W/O)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aseptabilitas</a:t>
            </a:r>
            <a:r>
              <a:rPr lang="en-US" dirty="0" smtClean="0"/>
              <a:t> </a:t>
            </a:r>
            <a:r>
              <a:rPr lang="en-US" dirty="0" err="1" smtClean="0"/>
              <a:t>manuskrip</a:t>
            </a:r>
            <a:r>
              <a:rPr lang="en-US" dirty="0" smtClean="0"/>
              <a:t> yang </a:t>
            </a:r>
            <a:r>
              <a:rPr lang="en-US" dirty="0" err="1" smtClean="0"/>
              <a:t>dikirim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mengadakan</a:t>
            </a:r>
            <a:r>
              <a:rPr lang="en-US" dirty="0" smtClean="0"/>
              <a:t> workshop, </a:t>
            </a:r>
            <a:r>
              <a:rPr lang="en-US" dirty="0" err="1" smtClean="0"/>
              <a:t>kursus</a:t>
            </a:r>
            <a:r>
              <a:rPr lang="en-US" dirty="0" smtClean="0"/>
              <a:t>,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rekruitmen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pengajar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r>
              <a:rPr lang="en-US" dirty="0" smtClean="0"/>
              <a:t> SK </a:t>
            </a:r>
            <a:r>
              <a:rPr lang="en-US" dirty="0" err="1" smtClean="0"/>
              <a:t>rektor</a:t>
            </a:r>
            <a:r>
              <a:rPr lang="en-US" dirty="0" smtClean="0"/>
              <a:t>,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 RSUP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Sardjito</a:t>
            </a:r>
            <a:r>
              <a:rPr lang="en-US" dirty="0" smtClean="0"/>
              <a:t>,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medis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lainlain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Mengajukan</a:t>
            </a:r>
            <a:r>
              <a:rPr lang="en-US" dirty="0" smtClean="0"/>
              <a:t> software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/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Sardjito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smtClean="0"/>
              <a:t>lama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pencapaian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klinik</a:t>
            </a:r>
            <a:r>
              <a:rPr lang="en-US" dirty="0" smtClean="0"/>
              <a:t> yang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pesera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rumah</a:t>
            </a:r>
            <a:r>
              <a:rPr lang="en-US" dirty="0" smtClean="0"/>
              <a:t> </a:t>
            </a:r>
            <a:r>
              <a:rPr lang="en-US" dirty="0" err="1" smtClean="0"/>
              <a:t>sakit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1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3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Strategis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MENGATASI KELEMAHAN DENGAN KESEMPATAN (W/O)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smtClean="0"/>
              <a:t>data-data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thesis </a:t>
            </a:r>
            <a:r>
              <a:rPr lang="en-US" dirty="0" err="1" smtClean="0"/>
              <a:t>karya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didik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beasiswa</a:t>
            </a:r>
            <a:r>
              <a:rPr lang="en-US" dirty="0" smtClean="0"/>
              <a:t> fellowship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/</a:t>
            </a:r>
            <a:r>
              <a:rPr lang="en-US" dirty="0" err="1" smtClean="0"/>
              <a:t>organsasi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alumni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membiayai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observership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pendidik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Menuliskan</a:t>
            </a:r>
            <a:r>
              <a:rPr lang="en-US" dirty="0" smtClean="0"/>
              <a:t> </a:t>
            </a:r>
            <a:r>
              <a:rPr lang="en-US" dirty="0" smtClean="0"/>
              <a:t>data yang </a:t>
            </a:r>
            <a:r>
              <a:rPr lang="en-US" dirty="0" err="1" smtClean="0"/>
              <a:t>didapat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dimuat</a:t>
            </a:r>
            <a:r>
              <a:rPr lang="en-US" dirty="0" smtClean="0"/>
              <a:t> di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Mengusulkan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endParaRPr lang="en-US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dirty="0" err="1" smtClean="0"/>
              <a:t>Mengusulkan</a:t>
            </a:r>
            <a:r>
              <a:rPr lang="en-US" dirty="0" smtClean="0"/>
              <a:t> </a:t>
            </a:r>
            <a:r>
              <a:rPr lang="en-US" dirty="0" err="1" smtClean="0"/>
              <a:t>penambahan</a:t>
            </a:r>
            <a:r>
              <a:rPr lang="en-US" dirty="0" smtClean="0"/>
              <a:t> staff </a:t>
            </a:r>
            <a:r>
              <a:rPr lang="en-US" dirty="0" err="1" smtClean="0"/>
              <a:t>kependidikan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pendidik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Universitas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14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17625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MENGHINDARKAN ANCAMAN DENGAN MENGGUNAKAN KEKUATAN (S/T)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Mempertahankan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institusi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PPDS 1 </a:t>
            </a:r>
            <a:r>
              <a:rPr lang="en-US" dirty="0" err="1" smtClean="0"/>
              <a:t>mata</a:t>
            </a:r>
            <a:r>
              <a:rPr lang="en-US" dirty="0" smtClean="0"/>
              <a:t> di Indonesia 51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manuskrip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dimuat</a:t>
            </a:r>
            <a:r>
              <a:rPr lang="en-US" dirty="0" smtClean="0"/>
              <a:t> di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staf</a:t>
            </a:r>
            <a:r>
              <a:rPr lang="en-US" dirty="0" smtClean="0"/>
              <a:t> yang </a:t>
            </a:r>
            <a:r>
              <a:rPr lang="en-US" dirty="0" err="1" smtClean="0"/>
              <a:t>berpengalaman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editor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mengirimkan</a:t>
            </a:r>
            <a:r>
              <a:rPr lang="en-US" dirty="0" smtClean="0"/>
              <a:t> </a:t>
            </a:r>
            <a:r>
              <a:rPr lang="en-US" dirty="0" err="1" smtClean="0"/>
              <a:t>residen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16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6" y="13684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v-SE" dirty="0" smtClean="0"/>
              <a:t>PENINGKATAN KEKUATAN DENGAN PELUANG (S/O)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 smtClean="0"/>
              <a:t>Meningkatkan</a:t>
            </a:r>
            <a:r>
              <a:rPr lang="sv-SE" dirty="0" smtClean="0"/>
              <a:t> </a:t>
            </a:r>
            <a:r>
              <a:rPr lang="sv-SE" dirty="0" smtClean="0"/>
              <a:t>kemampuan akademik dosen-dosen di rumah sakit jejaring dengan meningkatkan produktifitas penelitian, presentasi internasional, dan publikasi internasional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 err="1" smtClean="0"/>
              <a:t>Meningkatkan</a:t>
            </a:r>
            <a:r>
              <a:rPr lang="sv-SE" dirty="0" smtClean="0"/>
              <a:t> </a:t>
            </a:r>
            <a:r>
              <a:rPr lang="sv-SE" dirty="0" smtClean="0"/>
              <a:t>kinerja divisi (pendidikan, pelayanan, penelitian, pengabdian masyarakat) dengan melibatkan dan meningkatkan kapabilitas staf rumah sakit jejaring (termasuk pendidikan fellowship dan spesialis konsultan)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8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MEMINIMALISASI KELEMAHAN UNTUK MENGHINDARI ANCAMAN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pengadaan</a:t>
            </a:r>
            <a:r>
              <a:rPr lang="en-US" dirty="0" smtClean="0"/>
              <a:t> </a:t>
            </a:r>
            <a:r>
              <a:rPr lang="en-US" dirty="0" err="1" smtClean="0"/>
              <a:t>sarana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prasarana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(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mengandalkan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pendanaan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RSUP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Sardjito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),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memanfaatkan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CSR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LSM.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85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BAB 4 </a:t>
            </a:r>
            <a:r>
              <a:rPr lang="en-US" dirty="0" err="1" smtClean="0"/>
              <a:t>Sasaran</a:t>
            </a:r>
            <a:r>
              <a:rPr lang="en-US" dirty="0" smtClean="0"/>
              <a:t> Program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Indikator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195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586" y="481806"/>
            <a:ext cx="10515600" cy="1325563"/>
          </a:xfrm>
        </p:spPr>
        <p:txBody>
          <a:bodyPr/>
          <a:lstStyle/>
          <a:p>
            <a:r>
              <a:rPr lang="en-US" dirty="0" smtClean="0"/>
              <a:t>Bab 1.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Pendahuluan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Visi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Misi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Komitmen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Tujuan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0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Pendahuluan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akademik</a:t>
            </a:r>
            <a:r>
              <a:rPr lang="en-US" dirty="0" smtClean="0"/>
              <a:t>, </a:t>
            </a:r>
            <a:r>
              <a:rPr lang="en-US" dirty="0" err="1" smtClean="0"/>
              <a:t>vokasi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( S1)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(S2 </a:t>
            </a:r>
            <a:r>
              <a:rPr lang="en-US" dirty="0" err="1" smtClean="0"/>
              <a:t>dan</a:t>
            </a:r>
            <a:r>
              <a:rPr lang="en-US" dirty="0" smtClean="0"/>
              <a:t>/</a:t>
            </a:r>
            <a:r>
              <a:rPr lang="en-US" dirty="0" err="1" smtClean="0"/>
              <a:t>atau</a:t>
            </a:r>
            <a:r>
              <a:rPr lang="en-US" dirty="0" smtClean="0"/>
              <a:t> S3). PPRI no 67 </a:t>
            </a:r>
            <a:r>
              <a:rPr lang="en-US" dirty="0" err="1" smtClean="0"/>
              <a:t>th</a:t>
            </a:r>
            <a:r>
              <a:rPr lang="en-US" dirty="0" smtClean="0"/>
              <a:t> 2013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Statuta</a:t>
            </a:r>
            <a:r>
              <a:rPr lang="en-US" dirty="0" smtClean="0"/>
              <a:t> UGM. </a:t>
            </a:r>
          </a:p>
          <a:p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Mata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dipisahkan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Kedokteran</a:t>
            </a:r>
            <a:r>
              <a:rPr lang="en-US" dirty="0" smtClean="0"/>
              <a:t>,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Keperawatan</a:t>
            </a:r>
            <a:r>
              <a:rPr lang="en-US" dirty="0" smtClean="0"/>
              <a:t> UGM.</a:t>
            </a:r>
          </a:p>
        </p:txBody>
      </p:sp>
    </p:spTree>
    <p:extLst>
      <p:ext uri="{BB962C8B-B14F-4D97-AF65-F5344CB8AC3E}">
        <p14:creationId xmlns:p14="http://schemas.microsoft.com/office/powerpoint/2010/main" val="583305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990600" y="34607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 smtClean="0"/>
              <a:t>Pendahuluan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90600" y="1743075"/>
            <a:ext cx="10515600" cy="4586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Rencana</a:t>
            </a:r>
            <a:r>
              <a:rPr lang="en-US" dirty="0" smtClean="0"/>
              <a:t> </a:t>
            </a:r>
            <a:r>
              <a:rPr lang="en-US" dirty="0" err="1" smtClean="0"/>
              <a:t>Strategik</a:t>
            </a:r>
            <a:r>
              <a:rPr lang="en-US" dirty="0" smtClean="0"/>
              <a:t>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panduan</a:t>
            </a:r>
            <a:r>
              <a:rPr lang="en-US" dirty="0" smtClean="0"/>
              <a:t> agar focus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misi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Mata.</a:t>
            </a:r>
          </a:p>
          <a:p>
            <a:r>
              <a:rPr lang="en-US" dirty="0" err="1" smtClean="0"/>
              <a:t>Upaya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ditempuh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Akselerasi</a:t>
            </a:r>
            <a:r>
              <a:rPr lang="en-US" dirty="0" smtClean="0"/>
              <a:t> </a:t>
            </a:r>
            <a:r>
              <a:rPr lang="en-US" dirty="0" err="1" smtClean="0"/>
              <a:t>publikasi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Hilirisasi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endParaRPr lang="en-US" dirty="0" smtClean="0"/>
          </a:p>
          <a:p>
            <a:pPr lvl="1"/>
            <a:r>
              <a:rPr lang="en-US" dirty="0" err="1" smtClean="0"/>
              <a:t>Penjaminan</a:t>
            </a:r>
            <a:r>
              <a:rPr lang="en-US" dirty="0" smtClean="0"/>
              <a:t> </a:t>
            </a:r>
            <a:r>
              <a:rPr lang="en-US" dirty="0" err="1" smtClean="0"/>
              <a:t>mutu</a:t>
            </a:r>
            <a:r>
              <a:rPr lang="en-US" dirty="0" smtClean="0"/>
              <a:t> internal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SDM, </a:t>
            </a:r>
            <a:r>
              <a:rPr lang="en-US" dirty="0" err="1" smtClean="0"/>
              <a:t>peningkatan</a:t>
            </a:r>
            <a:r>
              <a:rPr lang="en-US" dirty="0" smtClean="0"/>
              <a:t> /</a:t>
            </a:r>
            <a:r>
              <a:rPr lang="en-US" dirty="0" err="1" smtClean="0"/>
              <a:t>perluasan</a:t>
            </a:r>
            <a:r>
              <a:rPr lang="en-US" dirty="0" smtClean="0"/>
              <a:t> </a:t>
            </a:r>
            <a:r>
              <a:rPr lang="en-US" dirty="0" err="1" smtClean="0"/>
              <a:t>lahan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berkesinambungan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kurikulum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pelaksanaannya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kualitas</a:t>
            </a:r>
            <a:r>
              <a:rPr lang="en-US" dirty="0" smtClean="0"/>
              <a:t> SDM </a:t>
            </a:r>
          </a:p>
          <a:p>
            <a:pPr lvl="1"/>
            <a:r>
              <a:rPr lang="en-US" dirty="0" err="1" smtClean="0"/>
              <a:t>Persiapan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Sp2.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0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err="1"/>
              <a:t>-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Pancasila</a:t>
            </a:r>
          </a:p>
          <a:p>
            <a:r>
              <a:rPr lang="en-US" dirty="0" err="1" smtClean="0"/>
              <a:t>Integritas</a:t>
            </a:r>
            <a:endParaRPr lang="en-US" dirty="0" smtClean="0"/>
          </a:p>
          <a:p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endParaRPr lang="en-US" dirty="0" smtClean="0"/>
          </a:p>
          <a:p>
            <a:r>
              <a:rPr lang="en-US" dirty="0" err="1" smtClean="0"/>
              <a:t>Kolaboratif</a:t>
            </a:r>
            <a:endParaRPr lang="en-US" dirty="0" smtClean="0"/>
          </a:p>
          <a:p>
            <a:r>
              <a:rPr lang="en-US" dirty="0" err="1" smtClean="0"/>
              <a:t>Budaya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72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Visi</a:t>
            </a:r>
            <a:r>
              <a:rPr lang="en-US" dirty="0" smtClean="0"/>
              <a:t>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yang </a:t>
            </a:r>
            <a:r>
              <a:rPr lang="en-US" dirty="0" err="1" smtClean="0"/>
              <a:t>menyelenggarakan</a:t>
            </a:r>
            <a:r>
              <a:rPr lang="en-US" dirty="0" smtClean="0"/>
              <a:t>  </a:t>
            </a:r>
            <a:r>
              <a:rPr lang="en-US" dirty="0" err="1" smtClean="0"/>
              <a:t>pendidikan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pelayanan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jenjang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pasca</a:t>
            </a:r>
            <a:r>
              <a:rPr lang="en-US" dirty="0" smtClean="0"/>
              <a:t> </a:t>
            </a:r>
            <a:r>
              <a:rPr lang="en-US" dirty="0" err="1" smtClean="0"/>
              <a:t>sarjana</a:t>
            </a:r>
            <a:r>
              <a:rPr lang="en-US" dirty="0" smtClean="0"/>
              <a:t> </a:t>
            </a:r>
            <a:r>
              <a:rPr lang="en-US" dirty="0" err="1" smtClean="0"/>
              <a:t>berstandar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 yang </a:t>
            </a:r>
            <a:r>
              <a:rPr lang="en-US" dirty="0" err="1" smtClean="0"/>
              <a:t>inovatif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unggul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senantiasa</a:t>
            </a:r>
            <a:r>
              <a:rPr lang="en-US" dirty="0" smtClean="0"/>
              <a:t> </a:t>
            </a:r>
            <a:r>
              <a:rPr lang="en-US" dirty="0" err="1" smtClean="0"/>
              <a:t>mengabdi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</a:t>
            </a:r>
            <a:r>
              <a:rPr lang="en-US" dirty="0" err="1" smtClean="0"/>
              <a:t>dijiwai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Pancasila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2022.</a:t>
            </a:r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 marL="0" indent="0">
              <a:lnSpc>
                <a:spcPct val="100000"/>
              </a:lnSpc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>
              <a:lnSpc>
                <a:spcPct val="100000"/>
              </a:lnSpc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5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346450"/>
          </a:xfrm>
        </p:spPr>
        <p:txBody>
          <a:bodyPr/>
          <a:lstStyle/>
          <a:p>
            <a:r>
              <a:rPr lang="en-US" smtClean="0"/>
              <a:t>Meningkatkan</a:t>
            </a:r>
            <a:r>
              <a:rPr lang="en-US" dirty="0" smtClean="0"/>
              <a:t> </a:t>
            </a:r>
            <a:r>
              <a:rPr lang="en-US" dirty="0"/>
              <a:t>status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menurunkan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kebutaan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morbiditas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</a:t>
            </a:r>
            <a:r>
              <a:rPr lang="en-US" dirty="0" err="1"/>
              <a:t>penelitan</a:t>
            </a:r>
            <a:r>
              <a:rPr lang="en-US" dirty="0"/>
              <a:t> </a:t>
            </a:r>
            <a:r>
              <a:rPr lang="en-US" dirty="0" err="1"/>
              <a:t>pengabdian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pelayanan</a:t>
            </a:r>
            <a:r>
              <a:rPr lang="en-US" dirty="0"/>
              <a:t> yang </a:t>
            </a:r>
            <a:r>
              <a:rPr lang="en-US" dirty="0" err="1"/>
              <a:t>unggul</a:t>
            </a:r>
            <a:r>
              <a:rPr lang="en-US" dirty="0"/>
              <a:t> </a:t>
            </a:r>
            <a:r>
              <a:rPr lang="en-US" dirty="0" err="1"/>
              <a:t>berlandaskan</a:t>
            </a:r>
            <a:r>
              <a:rPr lang="en-US" dirty="0"/>
              <a:t> </a:t>
            </a:r>
            <a:r>
              <a:rPr lang="en-US" dirty="0" err="1"/>
              <a:t>kearifan</a:t>
            </a:r>
            <a:r>
              <a:rPr lang="en-US" dirty="0"/>
              <a:t> local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keilmuan</a:t>
            </a:r>
            <a:r>
              <a:rPr lang="en-US" dirty="0"/>
              <a:t>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bukti</a:t>
            </a:r>
            <a:r>
              <a:rPr lang="en-US" dirty="0"/>
              <a:t> yang </a:t>
            </a:r>
            <a:r>
              <a:rPr lang="en-US" dirty="0" err="1" smtClean="0"/>
              <a:t>terintegrasi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i="1" dirty="0" smtClean="0"/>
              <a:t>Academic Health System</a:t>
            </a:r>
          </a:p>
          <a:p>
            <a:endParaRPr lang="en-US" i="1" dirty="0" smtClean="0"/>
          </a:p>
          <a:p>
            <a:endParaRPr lang="en-US" i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59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192088"/>
            <a:ext cx="10515600" cy="1325563"/>
          </a:xfrm>
        </p:spPr>
        <p:txBody>
          <a:bodyPr/>
          <a:lstStyle/>
          <a:p>
            <a:r>
              <a:rPr lang="en-US" dirty="0" err="1" smtClean="0"/>
              <a:t>Komitmen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8675" y="1517651"/>
            <a:ext cx="10439400" cy="37798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kapasitas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/>
              <a:t>m</a:t>
            </a:r>
            <a:r>
              <a:rPr lang="en-US" dirty="0" err="1" smtClean="0"/>
              <a:t>enerapkan</a:t>
            </a:r>
            <a:r>
              <a:rPr lang="en-US" dirty="0" smtClean="0"/>
              <a:t> </a:t>
            </a:r>
            <a:r>
              <a:rPr lang="en-US" dirty="0" err="1" smtClean="0"/>
              <a:t>keilmuan</a:t>
            </a:r>
            <a:r>
              <a:rPr lang="en-US" dirty="0" smtClean="0"/>
              <a:t> </a:t>
            </a:r>
            <a:r>
              <a:rPr lang="en-US" dirty="0" err="1" smtClean="0"/>
              <a:t>berbasis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manajerial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Mengutamakan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SDM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bersaing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global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keahlian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jejaring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,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target </a:t>
            </a:r>
            <a:r>
              <a:rPr lang="en-US" dirty="0" err="1" smtClean="0"/>
              <a:t>visi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global  </a:t>
            </a:r>
            <a:r>
              <a:rPr lang="en-US" dirty="0" smtClean="0"/>
              <a:t>(Vision </a:t>
            </a:r>
            <a:r>
              <a:rPr lang="en-US" dirty="0" smtClean="0"/>
              <a:t>2020)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84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</TotalTime>
  <Words>1338</Words>
  <Application>Microsoft Macintosh PowerPoint</Application>
  <PresentationFormat>Widescreen</PresentationFormat>
  <Paragraphs>122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Calibri</vt:lpstr>
      <vt:lpstr>Calibri Light</vt:lpstr>
      <vt:lpstr>Arial</vt:lpstr>
      <vt:lpstr>Office Theme</vt:lpstr>
      <vt:lpstr>Renstra  Departemen Ilmu Kesehatan Mata  FK UGM</vt:lpstr>
      <vt:lpstr>Struktur Dokumen Renstra</vt:lpstr>
      <vt:lpstr>Bab 1. Kebijakan Umum</vt:lpstr>
      <vt:lpstr>Pendahuluan :</vt:lpstr>
      <vt:lpstr>PowerPoint Presentation</vt:lpstr>
      <vt:lpstr>Nilai-nilai Dasar</vt:lpstr>
      <vt:lpstr>Visi :</vt:lpstr>
      <vt:lpstr>Misi</vt:lpstr>
      <vt:lpstr>Komitmen</vt:lpstr>
      <vt:lpstr>PowerPoint Presentation</vt:lpstr>
      <vt:lpstr>Tujuan</vt:lpstr>
      <vt:lpstr>Milestone 2018-2022</vt:lpstr>
      <vt:lpstr>BAB 2 . Analisis Situasi</vt:lpstr>
      <vt:lpstr>Kekuatan</vt:lpstr>
      <vt:lpstr>Kekuatan</vt:lpstr>
      <vt:lpstr>Kelemahan</vt:lpstr>
      <vt:lpstr>Peluang</vt:lpstr>
      <vt:lpstr>Peluang</vt:lpstr>
      <vt:lpstr>Peluang </vt:lpstr>
      <vt:lpstr>Ancaman</vt:lpstr>
      <vt:lpstr>BAB 3 Kebijakan Strategis</vt:lpstr>
      <vt:lpstr>BAB 3 Kebijakan Strategis</vt:lpstr>
      <vt:lpstr>PowerPoint Presentation</vt:lpstr>
      <vt:lpstr>PowerPoint Presentation</vt:lpstr>
      <vt:lpstr>PowerPoint Presentation</vt:lpstr>
      <vt:lpstr>BAB 4 Sasaran Program dan Indikator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Renstra Departemen Ilmu Kesehatan Mata FK UGM</dc:title>
  <dc:creator>Asus Notebook</dc:creator>
  <cp:lastModifiedBy>Muhammad Bayu Sasongko</cp:lastModifiedBy>
  <cp:revision>61</cp:revision>
  <dcterms:created xsi:type="dcterms:W3CDTF">2017-11-12T13:02:37Z</dcterms:created>
  <dcterms:modified xsi:type="dcterms:W3CDTF">2017-12-08T08:54:44Z</dcterms:modified>
</cp:coreProperties>
</file>