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0"/>
  </p:notesMasterIdLst>
  <p:sldIdLst>
    <p:sldId id="405" r:id="rId2"/>
    <p:sldId id="406" r:id="rId3"/>
    <p:sldId id="407" r:id="rId4"/>
    <p:sldId id="408" r:id="rId5"/>
    <p:sldId id="409" r:id="rId6"/>
    <p:sldId id="410" r:id="rId7"/>
    <p:sldId id="411" r:id="rId8"/>
    <p:sldId id="41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5400" b="1" dirty="0" smtClean="0"/>
              <a:t>ANALISIS SITUASI</a:t>
            </a:r>
            <a:endParaRPr lang="en-US" sz="5400" b="1" dirty="0"/>
          </a:p>
        </p:txBody>
      </p:sp>
      <p:sp>
        <p:nvSpPr>
          <p:cNvPr id="4" name="Down Arrow 3"/>
          <p:cNvSpPr/>
          <p:nvPr/>
        </p:nvSpPr>
        <p:spPr>
          <a:xfrm rot="2569255">
            <a:off x="5388746" y="251190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18973240">
            <a:off x="6525884" y="251344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60431" y="3423139"/>
            <a:ext cx="3280882" cy="26025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STRENGTH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W= WEAKNESS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389077" y="3434861"/>
            <a:ext cx="3280882" cy="26025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= OPPORTUNITY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= THREAT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130062" y="3645877"/>
            <a:ext cx="2672861" cy="44547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INTERNAL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693087" y="3645876"/>
            <a:ext cx="2672861" cy="44547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EKSTERNAL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9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Internal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Kekuatan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divisi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didik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 guru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emiritus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guru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( UGM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Maastricht)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pendidik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bergelar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profesor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konsultan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master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networking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instansi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kolaboratif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interdisiplin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kolaboartif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regional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Joglosemar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pendidik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berkiprah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 forum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KSO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566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Internal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Kelemahan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pendidik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didik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terdapatnya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laboratorium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jejaring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fasilitas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jejaring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Lemahnya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finansial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SPP)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maksimalkan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feedback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penyelenggaraan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Staff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jejaring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afiliasi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terlibat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optimal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publikasi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THT-KL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Eksternal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peminat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didik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Tersebarnya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alumni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indonesia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pengguna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alumni THT-KL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indonesia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Dukungan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direktur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RSUP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Sardjito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FK UGM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Jejaring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instansi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darma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erdapat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PDT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Photodunamic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therapy)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Prostesi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418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Eksternal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Ancaman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ahli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konsultan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memasuki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purna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minim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pengkaderisasian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dokter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indonesia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Keterbatasan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pemeliharaan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fasilitas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Minimnya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BPJS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tarif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Rujukan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pesat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6374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BAB III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KEBIJAKAN STRATEGIS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dijelaskan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sebelumnya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level Asia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penyebarluasan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IPTEKS. 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selaras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THT-KL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THT-KL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rujukan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kedokteran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Gadjah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Perluasan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pemerataan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subdivisi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bermutu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berdayasaing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Penyediaan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dosen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kompeten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sarana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prasarana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data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6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1354" y="750277"/>
            <a:ext cx="11547231" cy="54629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strategis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THT-KL 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strategis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kemahasiswaan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alumni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kelembagaan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kerjasama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17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21323" y="1688124"/>
            <a:ext cx="2989385" cy="13247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Perluasan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pemerataan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subdivisi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bermutu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21323" y="4712677"/>
            <a:ext cx="2989385" cy="11723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21323" y="3282463"/>
            <a:ext cx="2989385" cy="1207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Penyediaan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dosen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kompeten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sarana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prasarana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data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informasi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308230" y="1582614"/>
            <a:ext cx="3434861" cy="9026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308230" y="2696304"/>
            <a:ext cx="3434861" cy="11019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302369" y="3938953"/>
            <a:ext cx="3434861" cy="11019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kemahasiswaan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alumni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302368" y="5158150"/>
            <a:ext cx="3434861" cy="11019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kelembagaan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kerjasama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8417169" y="1582613"/>
            <a:ext cx="3610708" cy="13247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I.K THT-KL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riset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berlandaskan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profesionalitas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kearifan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memecahkan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global.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452338" y="3335215"/>
            <a:ext cx="3610708" cy="12074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I.K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THT-KL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mandiri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bertata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kelola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Good Governance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17169" y="5052644"/>
            <a:ext cx="3610708" cy="12074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I.K THT-KL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mengedepankan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kesejahteraan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profisionalitas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5108" y="808892"/>
            <a:ext cx="2895600" cy="457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IK THT-KL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14090" y="808892"/>
            <a:ext cx="3059724" cy="4337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IK THT-KL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452338" y="902677"/>
            <a:ext cx="3059724" cy="36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IK THT-KL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2" idx="3"/>
            <a:endCxn id="6" idx="1"/>
          </p:cNvCxnSpPr>
          <p:nvPr/>
        </p:nvCxnSpPr>
        <p:spPr>
          <a:xfrm flipV="1">
            <a:off x="3610708" y="2033953"/>
            <a:ext cx="697522" cy="316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3"/>
            <a:endCxn id="7" idx="1"/>
          </p:cNvCxnSpPr>
          <p:nvPr/>
        </p:nvCxnSpPr>
        <p:spPr>
          <a:xfrm>
            <a:off x="3610708" y="2350478"/>
            <a:ext cx="697522" cy="896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" idx="3"/>
            <a:endCxn id="9" idx="1"/>
          </p:cNvCxnSpPr>
          <p:nvPr/>
        </p:nvCxnSpPr>
        <p:spPr>
          <a:xfrm>
            <a:off x="3610708" y="2350478"/>
            <a:ext cx="691660" cy="3358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3"/>
            <a:endCxn id="6" idx="1"/>
          </p:cNvCxnSpPr>
          <p:nvPr/>
        </p:nvCxnSpPr>
        <p:spPr>
          <a:xfrm flipV="1">
            <a:off x="3610708" y="2033953"/>
            <a:ext cx="697522" cy="185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7" idx="1"/>
          </p:cNvCxnSpPr>
          <p:nvPr/>
        </p:nvCxnSpPr>
        <p:spPr>
          <a:xfrm flipV="1">
            <a:off x="3610708" y="3247289"/>
            <a:ext cx="697522" cy="638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4" idx="3"/>
            <a:endCxn id="9" idx="1"/>
          </p:cNvCxnSpPr>
          <p:nvPr/>
        </p:nvCxnSpPr>
        <p:spPr>
          <a:xfrm>
            <a:off x="3610708" y="3886201"/>
            <a:ext cx="691660" cy="1822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3"/>
            <a:endCxn id="6" idx="1"/>
          </p:cNvCxnSpPr>
          <p:nvPr/>
        </p:nvCxnSpPr>
        <p:spPr>
          <a:xfrm flipV="1">
            <a:off x="3610708" y="2033953"/>
            <a:ext cx="697522" cy="3264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" idx="3"/>
            <a:endCxn id="7" idx="1"/>
          </p:cNvCxnSpPr>
          <p:nvPr/>
        </p:nvCxnSpPr>
        <p:spPr>
          <a:xfrm flipV="1">
            <a:off x="3610708" y="3247289"/>
            <a:ext cx="697522" cy="2051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" idx="3"/>
            <a:endCxn id="9" idx="1"/>
          </p:cNvCxnSpPr>
          <p:nvPr/>
        </p:nvCxnSpPr>
        <p:spPr>
          <a:xfrm>
            <a:off x="3610708" y="5298830"/>
            <a:ext cx="691660" cy="410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3"/>
            <a:endCxn id="10" idx="1"/>
          </p:cNvCxnSpPr>
          <p:nvPr/>
        </p:nvCxnSpPr>
        <p:spPr>
          <a:xfrm>
            <a:off x="7743091" y="2033953"/>
            <a:ext cx="674078" cy="211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3"/>
            <a:endCxn id="11" idx="1"/>
          </p:cNvCxnSpPr>
          <p:nvPr/>
        </p:nvCxnSpPr>
        <p:spPr>
          <a:xfrm>
            <a:off x="7743091" y="2033953"/>
            <a:ext cx="709247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3"/>
            <a:endCxn id="12" idx="1"/>
          </p:cNvCxnSpPr>
          <p:nvPr/>
        </p:nvCxnSpPr>
        <p:spPr>
          <a:xfrm>
            <a:off x="7743091" y="2033953"/>
            <a:ext cx="674078" cy="3622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7" idx="3"/>
            <a:endCxn id="10" idx="1"/>
          </p:cNvCxnSpPr>
          <p:nvPr/>
        </p:nvCxnSpPr>
        <p:spPr>
          <a:xfrm flipV="1">
            <a:off x="7743091" y="2244968"/>
            <a:ext cx="674078" cy="10023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7" idx="3"/>
            <a:endCxn id="11" idx="1"/>
          </p:cNvCxnSpPr>
          <p:nvPr/>
        </p:nvCxnSpPr>
        <p:spPr>
          <a:xfrm>
            <a:off x="7743091" y="3247289"/>
            <a:ext cx="709247" cy="691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7" idx="3"/>
            <a:endCxn id="12" idx="1"/>
          </p:cNvCxnSpPr>
          <p:nvPr/>
        </p:nvCxnSpPr>
        <p:spPr>
          <a:xfrm>
            <a:off x="7743091" y="3247289"/>
            <a:ext cx="674078" cy="2409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8" idx="3"/>
            <a:endCxn id="10" idx="1"/>
          </p:cNvCxnSpPr>
          <p:nvPr/>
        </p:nvCxnSpPr>
        <p:spPr>
          <a:xfrm flipV="1">
            <a:off x="7737230" y="2244968"/>
            <a:ext cx="679939" cy="2244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3"/>
            <a:endCxn id="11" idx="1"/>
          </p:cNvCxnSpPr>
          <p:nvPr/>
        </p:nvCxnSpPr>
        <p:spPr>
          <a:xfrm flipV="1">
            <a:off x="7737230" y="3938953"/>
            <a:ext cx="715108" cy="550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8" idx="3"/>
            <a:endCxn id="12" idx="1"/>
          </p:cNvCxnSpPr>
          <p:nvPr/>
        </p:nvCxnSpPr>
        <p:spPr>
          <a:xfrm>
            <a:off x="7737230" y="4489938"/>
            <a:ext cx="679939" cy="1166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9" idx="3"/>
            <a:endCxn id="10" idx="1"/>
          </p:cNvCxnSpPr>
          <p:nvPr/>
        </p:nvCxnSpPr>
        <p:spPr>
          <a:xfrm flipV="1">
            <a:off x="7737229" y="2244968"/>
            <a:ext cx="679940" cy="3464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9" idx="3"/>
            <a:endCxn id="11" idx="1"/>
          </p:cNvCxnSpPr>
          <p:nvPr/>
        </p:nvCxnSpPr>
        <p:spPr>
          <a:xfrm flipV="1">
            <a:off x="7737229" y="3938953"/>
            <a:ext cx="715109" cy="1770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9" idx="3"/>
            <a:endCxn id="12" idx="1"/>
          </p:cNvCxnSpPr>
          <p:nvPr/>
        </p:nvCxnSpPr>
        <p:spPr>
          <a:xfrm flipV="1">
            <a:off x="7737229" y="5656382"/>
            <a:ext cx="679940" cy="527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97404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17479</TotalTime>
  <Words>525</Words>
  <Application>Microsoft Office PowerPoint</Application>
  <PresentationFormat>Custom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2_Office Theme</vt:lpstr>
      <vt:lpstr>BAB II</vt:lpstr>
      <vt:lpstr>Internal : Kekuatan</vt:lpstr>
      <vt:lpstr>Internal : Kelemahan</vt:lpstr>
      <vt:lpstr>Eksternal: Peluang</vt:lpstr>
      <vt:lpstr>Eksternal : Ancaman</vt:lpstr>
      <vt:lpstr> BAB III KEBIJAKAN STRATEGIS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DANU</cp:lastModifiedBy>
  <cp:revision>168</cp:revision>
  <dcterms:created xsi:type="dcterms:W3CDTF">2016-10-06T12:46:54Z</dcterms:created>
  <dcterms:modified xsi:type="dcterms:W3CDTF">2017-12-04T04:28:25Z</dcterms:modified>
</cp:coreProperties>
</file>