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2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44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Program Studi S2 Ilmu Kesehatan Masyarakat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id-ID" dirty="0" smtClean="0"/>
              <a:t>Keanekaragaman dan Ke- Bhineka-Tunggal-Ika-an</a:t>
            </a:r>
          </a:p>
          <a:p>
            <a:r>
              <a:rPr lang="id-ID" dirty="0" smtClean="0"/>
              <a:t>Kepedulian</a:t>
            </a:r>
          </a:p>
          <a:p>
            <a:r>
              <a:rPr lang="id-ID" dirty="0" smtClean="0"/>
              <a:t>Kepemimpinan</a:t>
            </a:r>
          </a:p>
          <a:p>
            <a:r>
              <a:rPr lang="id-ID" dirty="0" smtClean="0"/>
              <a:t>Keberlangsungan</a:t>
            </a:r>
          </a:p>
          <a:p>
            <a:endParaRPr lang="id-ID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Program </a:t>
            </a:r>
            <a:r>
              <a:rPr lang="en-US" sz="3200" dirty="0" err="1" smtClean="0">
                <a:solidFill>
                  <a:schemeClr val="tx1"/>
                </a:solidFill>
              </a:rPr>
              <a:t>Studi</a:t>
            </a:r>
            <a:r>
              <a:rPr lang="en-US" sz="3200" dirty="0" smtClean="0">
                <a:solidFill>
                  <a:schemeClr val="tx1"/>
                </a:solidFill>
              </a:rPr>
              <a:t> S2 </a:t>
            </a:r>
            <a:r>
              <a:rPr lang="en-US" sz="3200" dirty="0" err="1" smtClean="0">
                <a:solidFill>
                  <a:schemeClr val="tx1"/>
                </a:solidFill>
              </a:rPr>
              <a:t>Ilmu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Kesehatan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Masyarakat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Fakultas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Kedokteran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Universitas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Gadjah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menjadi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institusi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pendidikan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berbasis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riset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terdepan</a:t>
            </a:r>
            <a:r>
              <a:rPr lang="en-US" sz="3200" dirty="0" smtClean="0">
                <a:solidFill>
                  <a:schemeClr val="tx1"/>
                </a:solidFill>
              </a:rPr>
              <a:t> di </a:t>
            </a:r>
            <a:r>
              <a:rPr lang="en-US" sz="3200" dirty="0" err="1" smtClean="0">
                <a:solidFill>
                  <a:schemeClr val="tx1"/>
                </a:solidFill>
              </a:rPr>
              <a:t>bidang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kesehatan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masyarakat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untuk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memajukan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pembangunan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global</a:t>
            </a:r>
            <a:r>
              <a:rPr lang="id-ID" sz="3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48640" y="1423850"/>
            <a:ext cx="1082910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Misi Program Studi S2 Ilmu Kesehatan Masyarakat Fakultas Kedokteran Universitas Gadjah Mada ialah untuk meningkatkan derajat kesehatan masyarakat dengan:</a:t>
            </a:r>
            <a:endParaRPr kumimoji="0" lang="id-ID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mendidik calon pemimpin masa depan dan profesional dibidang kesehatan dari berbagai macam latar belakang pendidikan dan pekerjaan, </a:t>
            </a:r>
            <a:endParaRPr kumimoji="0" lang="id-ID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melakukan penelitian yang inovatif serta menterjemahkannya  kedalam kebijakan dan program-program kesehatan, dan </a:t>
            </a:r>
            <a:endParaRPr kumimoji="0" lang="id-ID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melakukan pelayanan bersama dan untuk masyarakat yang berdampak secara lokal tetapi memiliki arti penting secara global dan universal.</a:t>
            </a:r>
            <a:endParaRPr kumimoji="0" lang="id-ID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752" y="933995"/>
            <a:ext cx="11732653" cy="5349239"/>
          </a:xfrm>
          <a:solidFill>
            <a:schemeClr val="bg1"/>
          </a:solidFill>
        </p:spPr>
        <p:txBody>
          <a:bodyPr/>
          <a:lstStyle/>
          <a:p>
            <a:r>
              <a:rPr lang="id-ID" sz="2200" dirty="0" smtClean="0"/>
              <a:t>Melakukan evaluasi kurikulum baku dan elektif serta metode pembelajaran yang digunakan</a:t>
            </a:r>
          </a:p>
          <a:p>
            <a:r>
              <a:rPr lang="id-ID" sz="2200" dirty="0" smtClean="0"/>
              <a:t>Melakukan penelitian baru yang bersifat inovatif berdasarkan keunggulan dari pengalaman penelitian yang pernah dilakukan</a:t>
            </a:r>
          </a:p>
          <a:p>
            <a:r>
              <a:rPr lang="id-ID" sz="2200" dirty="0" smtClean="0"/>
              <a:t>Berpartisipasi dalam pengembangan jurnal sebagai sarana </a:t>
            </a:r>
            <a:r>
              <a:rPr lang="id-ID" sz="2200" i="1" dirty="0" smtClean="0"/>
              <a:t>knowledge management</a:t>
            </a:r>
            <a:r>
              <a:rPr lang="id-ID" sz="2200" dirty="0" smtClean="0"/>
              <a:t> penelitian inovatif tepat guna yang dapat digunakan sebagai referensi pengembangan program-program kesehatan</a:t>
            </a:r>
          </a:p>
          <a:p>
            <a:r>
              <a:rPr lang="id-ID" sz="2200" dirty="0" smtClean="0"/>
              <a:t>Mengembangkan konsep pengabdian bersama dan untuk masyarakat sebagai wahana untuk bekerja sambil belajar bagi mahasiswa, staf pendidikan dan kependidikan secara nyata di masyarakat</a:t>
            </a:r>
          </a:p>
          <a:p>
            <a:r>
              <a:rPr lang="id-ID" sz="2200" dirty="0" smtClean="0"/>
              <a:t>Memajukan kegiatan penerjemahan penemuan ilmiah dan pengetahuan baru sebagai dasar dalam menyusun program kesehatan yang berbasis bukti (</a:t>
            </a:r>
            <a:r>
              <a:rPr lang="id-ID" sz="2200" i="1" dirty="0" smtClean="0"/>
              <a:t>evidence based policy)</a:t>
            </a:r>
          </a:p>
          <a:p>
            <a:r>
              <a:rPr lang="id-ID" sz="2200" dirty="0" smtClean="0"/>
              <a:t>Meningkatkan kerjasama nasional dan internasional dalam hal kegiatan pendidikan dan pelatihan, penelitian dan pengabdian masyarakat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id-ID" sz="2800" dirty="0" smtClean="0"/>
              <a:t>Tujuan Program Studi S2 IKM dapat dirumuskan sebagai berikut:</a:t>
            </a:r>
          </a:p>
          <a:p>
            <a:pPr lvl="0"/>
            <a:r>
              <a:rPr lang="id-ID" sz="2800" dirty="0" smtClean="0"/>
              <a:t>Meningkatnya kualitas pendidikan, penelitian dan pengabdian pada masyarakat sebagai prioritas tujuan dalam mencapai visi dan misi yang ditetapkan, </a:t>
            </a:r>
          </a:p>
          <a:p>
            <a:pPr lvl="0"/>
            <a:r>
              <a:rPr lang="id-ID" sz="2800" dirty="0" smtClean="0"/>
              <a:t>Visibilitas dan peran nyata dalam pemecahan masalah kesehatan masyarakat</a:t>
            </a:r>
          </a:p>
          <a:p>
            <a:pPr lvl="0"/>
            <a:r>
              <a:rPr lang="id-ID" sz="2800" dirty="0" smtClean="0"/>
              <a:t>Berkembangnya infrastruktur Prodi S2 IKM FK UGM</a:t>
            </a:r>
          </a:p>
          <a:p>
            <a:pPr lvl="0"/>
            <a:r>
              <a:rPr lang="id-ID" sz="2800" dirty="0" smtClean="0"/>
              <a:t>Kuatnya kemitraan antar institusi lokal, nasional dan global, dan </a:t>
            </a:r>
          </a:p>
          <a:p>
            <a:pPr lvl="0"/>
            <a:r>
              <a:rPr lang="id-ID" sz="2800" dirty="0" smtClean="0"/>
              <a:t>Peningkatan dan kontribusi untuk kesehatan global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>
              <a:buFontTx/>
              <a:buChar char="-"/>
            </a:pPr>
            <a:r>
              <a:rPr lang="id-ID" sz="2100" dirty="0" smtClean="0"/>
              <a:t>Tahun 2022 sudah ada berbagai program studi baru yaitu HPM</a:t>
            </a:r>
            <a:r>
              <a:rPr lang="id-ID" sz="2100" dirty="0"/>
              <a:t> </a:t>
            </a:r>
            <a:r>
              <a:rPr lang="id-ID" sz="2100" dirty="0" smtClean="0"/>
              <a:t>dan </a:t>
            </a:r>
            <a:r>
              <a:rPr lang="id-ID" sz="2100" dirty="0" smtClean="0"/>
              <a:t>Simkes dari departemen HPM, Epidemiologi, Public Health Nutrition dan Kespro dari Dept BEPH, Kesling,</a:t>
            </a:r>
            <a:r>
              <a:rPr lang="id-ID" sz="2100" dirty="0" smtClean="0"/>
              <a:t> K3 dan Promkes dari departemen HBESM, MPH Internasional.</a:t>
            </a:r>
          </a:p>
          <a:p>
            <a:pPr>
              <a:buFontTx/>
              <a:buChar char="-"/>
            </a:pPr>
            <a:endParaRPr lang="id-ID" sz="2100" dirty="0" smtClean="0"/>
          </a:p>
          <a:p>
            <a:pPr>
              <a:buFontTx/>
              <a:buChar char="-"/>
            </a:pPr>
            <a:endParaRPr lang="id-ID" sz="2100" dirty="0" smtClean="0"/>
          </a:p>
          <a:p>
            <a:pPr>
              <a:buFontTx/>
              <a:buChar char="-"/>
            </a:pPr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17349</TotalTime>
  <Words>345</Words>
  <Application>Microsoft Office PowerPoint</Application>
  <PresentationFormat>Widescreen</PresentationFormat>
  <Paragraphs>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I K M</cp:lastModifiedBy>
  <cp:revision>174</cp:revision>
  <dcterms:created xsi:type="dcterms:W3CDTF">2016-10-06T12:46:54Z</dcterms:created>
  <dcterms:modified xsi:type="dcterms:W3CDTF">2017-11-10T07:29:55Z</dcterms:modified>
</cp:coreProperties>
</file>