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1"/>
  </p:notesMasterIdLst>
  <p:sldIdLst>
    <p:sldId id="257" r:id="rId3"/>
    <p:sldId id="398" r:id="rId4"/>
    <p:sldId id="399" r:id="rId5"/>
    <p:sldId id="400" r:id="rId6"/>
    <p:sldId id="401" r:id="rId7"/>
    <p:sldId id="402" r:id="rId8"/>
    <p:sldId id="403" r:id="rId9"/>
    <p:sldId id="40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-53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/>
              <a:t>Program </a:t>
            </a:r>
            <a:r>
              <a:rPr lang="en-US" sz="5400" b="1" dirty="0" err="1" smtClean="0"/>
              <a:t>Studi</a:t>
            </a:r>
            <a:r>
              <a:rPr lang="en-US" sz="5400" b="1" dirty="0" smtClean="0"/>
              <a:t> Magister</a:t>
            </a:r>
          </a:p>
          <a:p>
            <a:pPr algn="r"/>
            <a:r>
              <a:rPr lang="en-US" sz="5400" b="1" dirty="0" err="1" smtClean="0"/>
              <a:t>Ilmu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Kedokteran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Klinis</a:t>
            </a:r>
            <a:endParaRPr lang="en-US" sz="5400" b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endParaRPr lang="en-US" sz="3200" dirty="0" smtClean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776508"/>
          </a:xfrm>
        </p:spPr>
        <p:txBody>
          <a:bodyPr/>
          <a:lstStyle/>
          <a:p>
            <a:pPr algn="l"/>
            <a:r>
              <a:rPr lang="en-US" sz="4800" b="1" dirty="0"/>
              <a:t>Bab 1. </a:t>
            </a:r>
            <a:r>
              <a:rPr lang="en-US" sz="4800" b="1" dirty="0" err="1"/>
              <a:t>Kebijakan</a:t>
            </a:r>
            <a:r>
              <a:rPr lang="en-US" sz="4800" b="1" dirty="0"/>
              <a:t> </a:t>
            </a:r>
            <a:r>
              <a:rPr lang="en-US" sz="4800" b="1" dirty="0" err="1" smtClean="0"/>
              <a:t>Umum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/>
              <a:t>Pendahuluan</a:t>
            </a:r>
          </a:p>
          <a:p>
            <a:r>
              <a:rPr lang="fi-FI" b="1" dirty="0"/>
              <a:t>Nilai-nilai dasar</a:t>
            </a:r>
          </a:p>
          <a:p>
            <a:r>
              <a:rPr lang="fi-FI" b="1" dirty="0"/>
              <a:t>Visi </a:t>
            </a:r>
          </a:p>
          <a:p>
            <a:r>
              <a:rPr lang="fi-FI" b="1" dirty="0"/>
              <a:t>Misi</a:t>
            </a:r>
          </a:p>
          <a:p>
            <a:r>
              <a:rPr lang="fi-FI" b="1" dirty="0"/>
              <a:t>Komitmen</a:t>
            </a:r>
          </a:p>
          <a:p>
            <a:r>
              <a:rPr lang="fi-FI" b="1" dirty="0"/>
              <a:t>Tujuan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5400" b="1" dirty="0" err="1" smtClean="0"/>
              <a:t>Nilai-nilai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dasar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4921" y="1824907"/>
            <a:ext cx="5629479" cy="4598765"/>
          </a:xfrm>
          <a:solidFill>
            <a:srgbClr val="FFFFFF"/>
          </a:solidFill>
        </p:spPr>
        <p:txBody>
          <a:bodyPr/>
          <a:lstStyle/>
          <a:p>
            <a:r>
              <a:rPr lang="en-US" sz="4000" dirty="0" err="1" smtClean="0"/>
              <a:t>Nilai-nilai</a:t>
            </a:r>
            <a:r>
              <a:rPr lang="en-US" sz="4000" dirty="0" smtClean="0"/>
              <a:t> </a:t>
            </a:r>
            <a:r>
              <a:rPr lang="en-US" sz="4000" dirty="0" err="1" smtClean="0"/>
              <a:t>Pancasila</a:t>
            </a:r>
            <a:endParaRPr lang="en-US" sz="4000" dirty="0"/>
          </a:p>
          <a:p>
            <a:r>
              <a:rPr lang="en-US" sz="4000" dirty="0" err="1" smtClean="0"/>
              <a:t>Nilai-nilai</a:t>
            </a:r>
            <a:r>
              <a:rPr lang="en-US" sz="4000" dirty="0" smtClean="0"/>
              <a:t> </a:t>
            </a:r>
            <a:r>
              <a:rPr lang="en-US" sz="4000" dirty="0" err="1" smtClean="0"/>
              <a:t>ke</a:t>
            </a:r>
            <a:r>
              <a:rPr lang="en-US" sz="4000" dirty="0" smtClean="0"/>
              <a:t>-UGM-an</a:t>
            </a:r>
          </a:p>
          <a:p>
            <a:r>
              <a:rPr lang="en-US" sz="4000" dirty="0" err="1" smtClean="0"/>
              <a:t>Integritas</a:t>
            </a:r>
            <a:endParaRPr lang="en-US" sz="4000" dirty="0" smtClean="0"/>
          </a:p>
          <a:p>
            <a:r>
              <a:rPr lang="en-US" sz="4000" dirty="0" err="1" smtClean="0"/>
              <a:t>Inovatif</a:t>
            </a:r>
            <a:endParaRPr lang="en-US" sz="4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990" y="1824907"/>
            <a:ext cx="5101409" cy="4301257"/>
          </a:xfrm>
        </p:spPr>
        <p:txBody>
          <a:bodyPr/>
          <a:lstStyle/>
          <a:p>
            <a:r>
              <a:rPr lang="en-US" sz="4000" dirty="0" err="1"/>
              <a:t>Unggul</a:t>
            </a:r>
            <a:endParaRPr lang="en-US" sz="4000" dirty="0"/>
          </a:p>
          <a:p>
            <a:r>
              <a:rPr lang="en-US" sz="4000" dirty="0" err="1"/>
              <a:t>Akuntabel</a:t>
            </a:r>
            <a:endParaRPr lang="en-US" sz="4000" dirty="0"/>
          </a:p>
          <a:p>
            <a:r>
              <a:rPr lang="en-US" sz="4000" dirty="0" err="1"/>
              <a:t>Profesional</a:t>
            </a:r>
            <a:endParaRPr lang="en-US" sz="4000" dirty="0"/>
          </a:p>
          <a:p>
            <a:r>
              <a:rPr lang="en-US" sz="4000" dirty="0" err="1" smtClean="0"/>
              <a:t>Humanis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895205"/>
          </a:xfrm>
        </p:spPr>
        <p:txBody>
          <a:bodyPr/>
          <a:lstStyle/>
          <a:p>
            <a:pPr algn="l"/>
            <a:r>
              <a:rPr lang="en-US" b="1" dirty="0" smtClean="0"/>
              <a:t>VISI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pPr lvl="0" indent="12700" algn="just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Menjadi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institusi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yang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unggul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dan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terkemuka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dalam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bidang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Ilmu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Kedokteran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Klinis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di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tingkat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nasional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maupun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internasional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serta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mengabdi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untuk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kepentingan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bangsa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dan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kemanusiaan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 yang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dijiwai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oleh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Pancasila</a:t>
            </a:r>
            <a:endParaRPr lang="en-US" sz="4000" dirty="0">
              <a:solidFill>
                <a:schemeClr val="tx1"/>
              </a:solidFill>
              <a:latin typeface="Calibri"/>
              <a:ea typeface="Cambria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3"/>
            <a:ext cx="10363200" cy="875744"/>
          </a:xfrm>
        </p:spPr>
        <p:txBody>
          <a:bodyPr/>
          <a:lstStyle/>
          <a:p>
            <a:pPr algn="l"/>
            <a:r>
              <a:rPr lang="en-US" b="1" dirty="0" smtClean="0"/>
              <a:t>MISI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517" y="1707257"/>
            <a:ext cx="11165983" cy="4770816"/>
          </a:xfrm>
          <a:solidFill>
            <a:schemeClr val="bg1"/>
          </a:solidFill>
        </p:spPr>
        <p:txBody>
          <a:bodyPr/>
          <a:lstStyle/>
          <a:p>
            <a:pPr lvl="0" algn="just"/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Menyelenggarakan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prodi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S2 yang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unggul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dalam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bidang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ilmu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kedokteran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klinis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melalui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pendidikan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penelitian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&amp;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pengabdian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masyarakat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dg proses yang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efisien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dan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terintegrasi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untuk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menghasilkan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lulusan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yang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berkualitas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profesional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dan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humanis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serta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mampu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bersaing</a:t>
            </a:r>
            <a:r>
              <a:rPr lang="en-US" sz="4000" dirty="0">
                <a:solidFill>
                  <a:schemeClr val="tx1"/>
                </a:solidFill>
                <a:latin typeface="Calibri"/>
                <a:ea typeface="Cambria" charset="0"/>
                <a:cs typeface="Calibri"/>
              </a:rPr>
              <a:t> di era global</a:t>
            </a:r>
          </a:p>
          <a:p>
            <a:pPr algn="just"/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pPr algn="l"/>
            <a:r>
              <a:rPr lang="en-US" b="1" dirty="0" err="1" smtClean="0"/>
              <a:t>Komitmen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2" y="1469699"/>
            <a:ext cx="11765054" cy="4656464"/>
          </a:xfrm>
          <a:solidFill>
            <a:schemeClr val="bg1"/>
          </a:solidFill>
        </p:spPr>
        <p:txBody>
          <a:bodyPr/>
          <a:lstStyle/>
          <a:p>
            <a:r>
              <a:rPr lang="en-US" sz="2800" dirty="0" err="1" smtClean="0"/>
              <a:t>Menerapkan</a:t>
            </a:r>
            <a:r>
              <a:rPr lang="en-US" sz="2800" dirty="0" smtClean="0"/>
              <a:t> proses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responsif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kemajuan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teknologi</a:t>
            </a:r>
            <a:endParaRPr lang="en-US" sz="2800" dirty="0" smtClean="0"/>
          </a:p>
          <a:p>
            <a:r>
              <a:rPr lang="en-US" sz="2800" dirty="0" err="1" smtClean="0"/>
              <a:t>Mendukung</a:t>
            </a:r>
            <a:r>
              <a:rPr lang="en-US" sz="2800" dirty="0" smtClean="0"/>
              <a:t> </a:t>
            </a:r>
            <a:r>
              <a:rPr lang="en-US" sz="2800" dirty="0" err="1" smtClean="0"/>
              <a:t>penerapan</a:t>
            </a:r>
            <a:r>
              <a:rPr lang="en-US" sz="2800" dirty="0" smtClean="0"/>
              <a:t> </a:t>
            </a:r>
            <a:r>
              <a:rPr lang="en-US" sz="2800" dirty="0" err="1" smtClean="0"/>
              <a:t>praktik</a:t>
            </a:r>
            <a:r>
              <a:rPr lang="en-US" sz="2800" dirty="0" smtClean="0"/>
              <a:t> </a:t>
            </a:r>
            <a:r>
              <a:rPr lang="en-US" sz="2800" dirty="0" err="1" smtClean="0"/>
              <a:t>kedokteran</a:t>
            </a:r>
            <a:r>
              <a:rPr lang="en-US" sz="2800" dirty="0" smtClean="0"/>
              <a:t> </a:t>
            </a:r>
            <a:r>
              <a:rPr lang="en-US" sz="2800" dirty="0" err="1" smtClean="0"/>
              <a:t>klinis</a:t>
            </a:r>
            <a:r>
              <a:rPr lang="en-US" sz="2800" dirty="0" smtClean="0"/>
              <a:t>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</a:t>
            </a:r>
            <a:r>
              <a:rPr lang="en-US" sz="2800" dirty="0" err="1" smtClean="0"/>
              <a:t>bukti</a:t>
            </a:r>
            <a:endParaRPr lang="en-US" sz="2800" dirty="0" smtClean="0"/>
          </a:p>
          <a:p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kualitas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tesis</a:t>
            </a:r>
            <a:r>
              <a:rPr lang="en-US" sz="2800" dirty="0" smtClean="0"/>
              <a:t> </a:t>
            </a:r>
            <a:r>
              <a:rPr lang="en-US" sz="2800" dirty="0" err="1" smtClean="0"/>
              <a:t>mahasiswa</a:t>
            </a:r>
            <a:endParaRPr lang="en-US" sz="2800" dirty="0" smtClean="0"/>
          </a:p>
          <a:p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publikasi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endParaRPr lang="en-US" sz="2800" dirty="0" smtClean="0"/>
          </a:p>
          <a:p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pemangku</a:t>
            </a:r>
            <a:r>
              <a:rPr lang="en-US" sz="2800" dirty="0" smtClean="0"/>
              <a:t> </a:t>
            </a:r>
            <a:r>
              <a:rPr lang="en-US" sz="2800" dirty="0" err="1" smtClean="0"/>
              <a:t>kepentingan</a:t>
            </a:r>
            <a:endParaRPr lang="en-US" sz="2800" dirty="0"/>
          </a:p>
          <a:p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kualitas</a:t>
            </a:r>
            <a:r>
              <a:rPr lang="en-US" sz="2800" dirty="0" smtClean="0"/>
              <a:t> </a:t>
            </a:r>
            <a:r>
              <a:rPr lang="en-US" sz="2800" dirty="0" err="1" smtClean="0"/>
              <a:t>pelayananan</a:t>
            </a:r>
            <a:r>
              <a:rPr lang="en-US" sz="2800" dirty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mahasiswa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dosen</a:t>
            </a:r>
            <a:endParaRPr lang="en-US" sz="2800" dirty="0" smtClean="0"/>
          </a:p>
          <a:p>
            <a:r>
              <a:rPr lang="en-US" sz="2800" dirty="0" err="1" smtClean="0"/>
              <a:t>Memperkuat</a:t>
            </a:r>
            <a:r>
              <a:rPr lang="en-US" sz="2800" dirty="0" smtClean="0"/>
              <a:t> </a:t>
            </a:r>
            <a:r>
              <a:rPr lang="en-US" sz="2800" dirty="0" err="1" smtClean="0"/>
              <a:t>penerapan</a:t>
            </a:r>
            <a:r>
              <a:rPr lang="en-US" sz="2800" dirty="0" smtClean="0"/>
              <a:t> </a:t>
            </a:r>
            <a:r>
              <a:rPr lang="en-US" sz="2800" dirty="0" err="1" smtClean="0"/>
              <a:t>manajemen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studi</a:t>
            </a:r>
            <a:r>
              <a:rPr lang="en-US" sz="2800" dirty="0" smtClean="0"/>
              <a:t> yang </a:t>
            </a:r>
            <a:r>
              <a:rPr lang="en-US" sz="2800" dirty="0" err="1" smtClean="0"/>
              <a:t>transparan</a:t>
            </a:r>
            <a:r>
              <a:rPr lang="en-US" sz="2800" dirty="0" smtClean="0"/>
              <a:t>, </a:t>
            </a:r>
            <a:r>
              <a:rPr lang="en-US" sz="2800" dirty="0" err="1" smtClean="0"/>
              <a:t>akuntabel</a:t>
            </a:r>
            <a:r>
              <a:rPr lang="en-US" sz="2800" dirty="0" smtClean="0"/>
              <a:t>, </a:t>
            </a:r>
            <a:r>
              <a:rPr lang="en-US" sz="2800" dirty="0" err="1" smtClean="0"/>
              <a:t>profesional</a:t>
            </a:r>
            <a:endParaRPr lang="en-US" sz="28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pPr algn="l"/>
            <a:r>
              <a:rPr lang="en-US" sz="5400" b="1" dirty="0" err="1" smtClean="0"/>
              <a:t>Tujuan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416128"/>
            <a:ext cx="11234670" cy="5080540"/>
          </a:xfrm>
          <a:solidFill>
            <a:schemeClr val="bg1"/>
          </a:solidFill>
        </p:spPr>
        <p:txBody>
          <a:bodyPr/>
          <a:lstStyle/>
          <a:p>
            <a:pPr marL="514350" indent="-514350" algn="just">
              <a:buFont typeface="+mj-lt"/>
              <a:buAutoNum type="arabicParenR"/>
            </a:pPr>
            <a:r>
              <a:rPr lang="en-US" sz="2800" dirty="0" err="1"/>
              <a:t>Menjadi</a:t>
            </a:r>
            <a:r>
              <a:rPr lang="en-US" sz="2800" dirty="0"/>
              <a:t> Prodi S2 IK </a:t>
            </a:r>
            <a:r>
              <a:rPr lang="en-US" sz="2800" dirty="0" err="1"/>
              <a:t>Klinik</a:t>
            </a:r>
            <a:r>
              <a:rPr lang="en-US" sz="2800" dirty="0"/>
              <a:t> </a:t>
            </a:r>
            <a:r>
              <a:rPr lang="en-US" sz="2800" dirty="0" err="1"/>
              <a:t>kelas</a:t>
            </a:r>
            <a:r>
              <a:rPr lang="en-US" sz="2800" dirty="0"/>
              <a:t> </a:t>
            </a:r>
            <a:r>
              <a:rPr lang="en-US" sz="2800" dirty="0" err="1"/>
              <a:t>dunia</a:t>
            </a:r>
            <a:r>
              <a:rPr lang="en-US" sz="2800" dirty="0"/>
              <a:t> yang </a:t>
            </a:r>
            <a:r>
              <a:rPr lang="en-US" sz="2800" dirty="0" err="1"/>
              <a:t>berlandaskan</a:t>
            </a:r>
            <a:r>
              <a:rPr lang="en-US" sz="2800" dirty="0"/>
              <a:t> </a:t>
            </a:r>
            <a:r>
              <a:rPr lang="en-US" sz="2800" dirty="0" err="1"/>
              <a:t>profesionalitas</a:t>
            </a:r>
            <a:r>
              <a:rPr lang="en-US" sz="2800" dirty="0"/>
              <a:t>, </a:t>
            </a:r>
            <a:r>
              <a:rPr lang="en-US" sz="2800" dirty="0" err="1"/>
              <a:t>kearifan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 </a:t>
            </a:r>
            <a:r>
              <a:rPr lang="en-US" sz="2800" dirty="0" err="1"/>
              <a:t>guna</a:t>
            </a:r>
            <a:r>
              <a:rPr lang="en-US" sz="2800" dirty="0"/>
              <a:t> </a:t>
            </a:r>
            <a:r>
              <a:rPr lang="en-US" sz="2800" dirty="0" err="1"/>
              <a:t>memecahkan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lokal</a:t>
            </a:r>
            <a:r>
              <a:rPr lang="en-US" sz="2800" dirty="0"/>
              <a:t>, </a:t>
            </a:r>
            <a:r>
              <a:rPr lang="en-US" sz="2800" dirty="0" err="1"/>
              <a:t>nasional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global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en-US" sz="2800" dirty="0" err="1"/>
              <a:t>Menjadi</a:t>
            </a:r>
            <a:r>
              <a:rPr lang="en-US" sz="2800" dirty="0"/>
              <a:t> Prodi S2 IK </a:t>
            </a:r>
            <a:r>
              <a:rPr lang="en-US" sz="2800" dirty="0" err="1"/>
              <a:t>Klinik</a:t>
            </a:r>
            <a:r>
              <a:rPr lang="en-US" sz="2800" dirty="0"/>
              <a:t> yang </a:t>
            </a:r>
            <a:r>
              <a:rPr lang="en-US" sz="2800" dirty="0" err="1"/>
              <a:t>mandiri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bertata</a:t>
            </a:r>
            <a:r>
              <a:rPr lang="en-US" sz="2800" dirty="0"/>
              <a:t> </a:t>
            </a:r>
            <a:r>
              <a:rPr lang="en-US" sz="2800" dirty="0" err="1"/>
              <a:t>kelola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(</a:t>
            </a:r>
            <a:r>
              <a:rPr lang="en-US" sz="2800" i="1" dirty="0"/>
              <a:t>good governance</a:t>
            </a:r>
            <a:r>
              <a:rPr lang="en-US" sz="2800" dirty="0"/>
              <a:t>)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en-US" sz="2800" dirty="0" err="1"/>
              <a:t>Menjadi</a:t>
            </a:r>
            <a:r>
              <a:rPr lang="en-US" sz="2800" dirty="0"/>
              <a:t> Prodi S2 IK </a:t>
            </a:r>
            <a:r>
              <a:rPr lang="en-US" sz="2800" dirty="0" err="1"/>
              <a:t>Klinik</a:t>
            </a:r>
            <a:r>
              <a:rPr lang="en-US" sz="2800" dirty="0"/>
              <a:t> yang </a:t>
            </a:r>
            <a:r>
              <a:rPr lang="en-US" sz="2800" dirty="0" err="1"/>
              <a:t>mengedepankan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endParaRPr lang="en-US" sz="2800" dirty="0"/>
          </a:p>
          <a:p>
            <a:pPr marL="514350" lvl="0" indent="-514350" algn="just">
              <a:buFont typeface="+mj-lt"/>
              <a:buAutoNum type="arabicParenR"/>
            </a:pPr>
            <a:r>
              <a:rPr lang="en-US" sz="2800" dirty="0" err="1"/>
              <a:t>Menjadi</a:t>
            </a:r>
            <a:r>
              <a:rPr lang="en-US" sz="2800" dirty="0"/>
              <a:t> Prodi S2 IK </a:t>
            </a:r>
            <a:r>
              <a:rPr lang="en-US" sz="2800" dirty="0" err="1"/>
              <a:t>Klinik</a:t>
            </a:r>
            <a:r>
              <a:rPr lang="en-US" sz="2800" dirty="0"/>
              <a:t> yang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memberi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r>
              <a:rPr lang="en-US" sz="2800" dirty="0"/>
              <a:t>/</a:t>
            </a:r>
            <a:r>
              <a:rPr lang="en-US" sz="2800" dirty="0" err="1"/>
              <a:t>pengabdian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 smtClean="0"/>
              <a:t>masyarakat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pPr algn="l"/>
            <a:r>
              <a:rPr lang="en-US" sz="4800" b="1" dirty="0" smtClean="0"/>
              <a:t>Milestones 2018-2022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693514"/>
            <a:ext cx="11221792" cy="4715558"/>
          </a:xfrm>
          <a:solidFill>
            <a:srgbClr val="FFFFFF"/>
          </a:solidFill>
        </p:spPr>
        <p:txBody>
          <a:bodyPr/>
          <a:lstStyle/>
          <a:p>
            <a:r>
              <a:rPr lang="en-US" sz="3200" dirty="0" err="1" smtClean="0"/>
              <a:t>Digitalisasi</a:t>
            </a:r>
            <a:r>
              <a:rPr lang="en-US" sz="3200" dirty="0" smtClean="0"/>
              <a:t> </a:t>
            </a:r>
            <a:r>
              <a:rPr lang="en-US" sz="3200" dirty="0" err="1" smtClean="0"/>
              <a:t>dokumen</a:t>
            </a:r>
            <a:r>
              <a:rPr lang="en-US" sz="3200" dirty="0" smtClean="0"/>
              <a:t> </a:t>
            </a:r>
            <a:r>
              <a:rPr lang="en-US" sz="3200" dirty="0" err="1" smtClean="0"/>
              <a:t>administrasi</a:t>
            </a:r>
            <a:r>
              <a:rPr lang="en-US" sz="3200" dirty="0" smtClean="0"/>
              <a:t> </a:t>
            </a:r>
            <a:r>
              <a:rPr lang="en-US" sz="3200" dirty="0" err="1" smtClean="0"/>
              <a:t>akademik</a:t>
            </a:r>
            <a:endParaRPr lang="en-US" sz="3200" dirty="0"/>
          </a:p>
          <a:p>
            <a:r>
              <a:rPr lang="en-US" sz="3200" dirty="0" err="1" smtClean="0"/>
              <a:t>Memperluas</a:t>
            </a:r>
            <a:r>
              <a:rPr lang="en-US" sz="3200" dirty="0" smtClean="0"/>
              <a:t> </a:t>
            </a:r>
            <a:r>
              <a:rPr lang="en-US" sz="3200" dirty="0" err="1" smtClean="0"/>
              <a:t>keikutsertaan</a:t>
            </a:r>
            <a:r>
              <a:rPr lang="en-US" sz="3200" dirty="0" smtClean="0"/>
              <a:t> PPDS </a:t>
            </a:r>
            <a:r>
              <a:rPr lang="en-US" sz="3200" dirty="0" err="1" smtClean="0"/>
              <a:t>dalam</a:t>
            </a:r>
            <a:r>
              <a:rPr lang="en-US" sz="3200" dirty="0" smtClean="0"/>
              <a:t> program MS-PPDS</a:t>
            </a:r>
          </a:p>
          <a:p>
            <a:r>
              <a:rPr lang="en-US" sz="3200" dirty="0" err="1" smtClean="0"/>
              <a:t>Revitalisasi</a:t>
            </a:r>
            <a:r>
              <a:rPr lang="en-US" sz="3200" dirty="0" smtClean="0"/>
              <a:t> </a:t>
            </a:r>
            <a:r>
              <a:rPr lang="en-US" sz="3200" dirty="0" err="1" smtClean="0"/>
              <a:t>minat-minat</a:t>
            </a:r>
            <a:r>
              <a:rPr lang="en-US" sz="3200" dirty="0" smtClean="0"/>
              <a:t> </a:t>
            </a:r>
            <a:r>
              <a:rPr lang="en-US" sz="3200" dirty="0" err="1" smtClean="0"/>
              <a:t>utama</a:t>
            </a:r>
            <a:r>
              <a:rPr lang="en-US" sz="3200" dirty="0" smtClean="0"/>
              <a:t> </a:t>
            </a:r>
            <a:r>
              <a:rPr lang="en-US" sz="3200" dirty="0" err="1" smtClean="0"/>
              <a:t>selain</a:t>
            </a:r>
            <a:r>
              <a:rPr lang="en-US" sz="3200" dirty="0" smtClean="0"/>
              <a:t> MS-PPDS</a:t>
            </a:r>
          </a:p>
          <a:p>
            <a:r>
              <a:rPr lang="en-US" sz="3200" dirty="0" err="1" smtClean="0"/>
              <a:t>Meningkatkan</a:t>
            </a:r>
            <a:r>
              <a:rPr lang="en-US" sz="3200" dirty="0" smtClean="0"/>
              <a:t> </a:t>
            </a:r>
            <a:r>
              <a:rPr lang="en-US" sz="3200" dirty="0" err="1" smtClean="0"/>
              <a:t>upaya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internasionalisasi</a:t>
            </a:r>
            <a:r>
              <a:rPr lang="en-US" sz="3200" dirty="0" smtClean="0"/>
              <a:t> program </a:t>
            </a:r>
            <a:r>
              <a:rPr lang="en-US" sz="3200" dirty="0" err="1" smtClean="0"/>
              <a:t>studi</a:t>
            </a:r>
            <a:endParaRPr lang="en-US" sz="3200" dirty="0" smtClean="0"/>
          </a:p>
          <a:p>
            <a:r>
              <a:rPr lang="en-US" sz="3200" dirty="0" err="1" smtClean="0"/>
              <a:t>Memasukkan</a:t>
            </a:r>
            <a:r>
              <a:rPr lang="en-US" sz="3200" dirty="0" smtClean="0"/>
              <a:t> </a:t>
            </a:r>
            <a:r>
              <a:rPr lang="en-US" sz="3200" i="1" dirty="0" smtClean="0"/>
              <a:t>medical entrepreneurship </a:t>
            </a:r>
            <a:r>
              <a:rPr lang="en-US" sz="3200" dirty="0" err="1" smtClean="0"/>
              <a:t>dalam</a:t>
            </a:r>
            <a:r>
              <a:rPr lang="en-US" sz="3200" dirty="0"/>
              <a:t> </a:t>
            </a:r>
            <a:r>
              <a:rPr lang="en-US" sz="3200" dirty="0" err="1" smtClean="0"/>
              <a:t>mata</a:t>
            </a:r>
            <a:r>
              <a:rPr lang="en-US" sz="3200" dirty="0" smtClean="0"/>
              <a:t> </a:t>
            </a:r>
            <a:r>
              <a:rPr lang="en-US" sz="3200" dirty="0" err="1" smtClean="0"/>
              <a:t>kuliah</a:t>
            </a:r>
            <a:endParaRPr lang="en-US" sz="3200" dirty="0" smtClean="0"/>
          </a:p>
          <a:p>
            <a:r>
              <a:rPr lang="en-US" sz="3200" dirty="0" err="1" smtClean="0"/>
              <a:t>Mempertahankan</a:t>
            </a:r>
            <a:r>
              <a:rPr lang="en-US" sz="3200" dirty="0" smtClean="0"/>
              <a:t> </a:t>
            </a:r>
            <a:r>
              <a:rPr lang="en-US" sz="3200" dirty="0" err="1" smtClean="0"/>
              <a:t>akreditasi</a:t>
            </a:r>
            <a:r>
              <a:rPr lang="en-US" sz="3200" dirty="0" smtClean="0"/>
              <a:t> </a:t>
            </a:r>
            <a:r>
              <a:rPr lang="en-US" sz="3200" dirty="0" smtClean="0"/>
              <a:t>“A”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LAMPTKes</a:t>
            </a:r>
            <a:r>
              <a:rPr lang="en-US" sz="3200" dirty="0" smtClean="0"/>
              <a:t> 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17274</TotalTime>
  <Words>276</Words>
  <Application>Microsoft Macintosh PowerPoint</Application>
  <PresentationFormat>Custom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2_Office Theme</vt:lpstr>
      <vt:lpstr>PowerPoint Presentation</vt:lpstr>
      <vt:lpstr>Bab 1. Kebijakan Umum</vt:lpstr>
      <vt:lpstr>Nilai-nilai dasar</vt:lpstr>
      <vt:lpstr>VISI</vt:lpstr>
      <vt:lpstr>MISI</vt:lpstr>
      <vt:lpstr>Komitmen</vt:lpstr>
      <vt:lpstr>Tujuan</vt:lpstr>
      <vt:lpstr>Milestones 2018-2022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RSUTOMO</cp:lastModifiedBy>
  <cp:revision>157</cp:revision>
  <dcterms:created xsi:type="dcterms:W3CDTF">2016-10-06T12:46:54Z</dcterms:created>
  <dcterms:modified xsi:type="dcterms:W3CDTF">2017-11-15T23:48:49Z</dcterms:modified>
</cp:coreProperties>
</file>