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53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Program </a:t>
            </a:r>
            <a:r>
              <a:rPr lang="en-US" sz="5400" b="1" dirty="0" err="1" smtClean="0"/>
              <a:t>Studi</a:t>
            </a:r>
            <a:r>
              <a:rPr lang="en-US" sz="5400" b="1" dirty="0" smtClean="0"/>
              <a:t> Magister</a:t>
            </a:r>
          </a:p>
          <a:p>
            <a:pPr algn="r"/>
            <a:r>
              <a:rPr lang="en-US" sz="5400" b="1" dirty="0" err="1" smtClean="0"/>
              <a:t>Ilmu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Kedokteran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Klinis</a:t>
            </a:r>
            <a:endParaRPr lang="en-US" sz="5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endParaRPr lang="en-US" sz="3200" dirty="0" smtClean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76508"/>
          </a:xfrm>
        </p:spPr>
        <p:txBody>
          <a:bodyPr/>
          <a:lstStyle/>
          <a:p>
            <a:pPr algn="l"/>
            <a:r>
              <a:rPr lang="en-US" sz="4800" b="1" dirty="0"/>
              <a:t>Bab 1. </a:t>
            </a:r>
            <a:r>
              <a:rPr lang="en-US" sz="4800" b="1" dirty="0" err="1"/>
              <a:t>Kebijakan</a:t>
            </a:r>
            <a:r>
              <a:rPr lang="en-US" sz="4800" b="1" dirty="0"/>
              <a:t> </a:t>
            </a:r>
            <a:r>
              <a:rPr lang="en-US" sz="4800" b="1" dirty="0" err="1" smtClean="0"/>
              <a:t>Umum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b="1" dirty="0" err="1" smtClean="0"/>
              <a:t>Nilai-nilai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dasar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921" y="1824907"/>
            <a:ext cx="5629479" cy="4598765"/>
          </a:xfrm>
          <a:solidFill>
            <a:srgbClr val="FFFFFF"/>
          </a:solidFill>
        </p:spPr>
        <p:txBody>
          <a:bodyPr/>
          <a:lstStyle/>
          <a:p>
            <a:r>
              <a:rPr lang="en-US" sz="4000" dirty="0" err="1" smtClean="0"/>
              <a:t>Nilai-nilai</a:t>
            </a:r>
            <a:r>
              <a:rPr lang="en-US" sz="4000" dirty="0" smtClean="0"/>
              <a:t> </a:t>
            </a:r>
            <a:r>
              <a:rPr lang="en-US" sz="4000" dirty="0" err="1" smtClean="0"/>
              <a:t>Pancasila</a:t>
            </a:r>
            <a:endParaRPr lang="en-US" sz="4000" dirty="0"/>
          </a:p>
          <a:p>
            <a:r>
              <a:rPr lang="en-US" sz="4000" dirty="0" err="1" smtClean="0"/>
              <a:t>Nilai-nilai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-UGM-an</a:t>
            </a:r>
          </a:p>
          <a:p>
            <a:r>
              <a:rPr lang="en-US" sz="4000" dirty="0" err="1" smtClean="0"/>
              <a:t>Integritas</a:t>
            </a:r>
            <a:endParaRPr lang="en-US" sz="4000" dirty="0" smtClean="0"/>
          </a:p>
          <a:p>
            <a:r>
              <a:rPr lang="en-US" sz="4000" dirty="0" err="1" smtClean="0"/>
              <a:t>Inovatif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990" y="1824907"/>
            <a:ext cx="5101409" cy="4301257"/>
          </a:xfrm>
        </p:spPr>
        <p:txBody>
          <a:bodyPr/>
          <a:lstStyle/>
          <a:p>
            <a:r>
              <a:rPr lang="en-US" sz="4000" dirty="0" err="1"/>
              <a:t>Unggul</a:t>
            </a:r>
            <a:endParaRPr lang="en-US" sz="4000" dirty="0"/>
          </a:p>
          <a:p>
            <a:r>
              <a:rPr lang="en-US" sz="4000" dirty="0" err="1"/>
              <a:t>Akuntabel</a:t>
            </a:r>
            <a:endParaRPr lang="en-US" sz="4000" dirty="0"/>
          </a:p>
          <a:p>
            <a:r>
              <a:rPr lang="en-US" sz="4000" dirty="0" err="1"/>
              <a:t>Profesional</a:t>
            </a:r>
            <a:endParaRPr lang="en-US" sz="4000" dirty="0"/>
          </a:p>
          <a:p>
            <a:r>
              <a:rPr lang="en-US" sz="4000" dirty="0" err="1" smtClean="0"/>
              <a:t>Humanis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895205"/>
          </a:xfrm>
        </p:spPr>
        <p:txBody>
          <a:bodyPr/>
          <a:lstStyle/>
          <a:p>
            <a:pPr algn="l"/>
            <a:r>
              <a:rPr lang="en-US" b="1" dirty="0" smtClean="0"/>
              <a:t>VISI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lvl="0" indent="12700" algn="just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Menjadi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institusi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unggul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terkemuka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dalam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bidang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Ilmu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Kedokteran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Klinis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di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tingkat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nasional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maupun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internasional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serta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mengabdi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untuk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kepentingan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bangsa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kemanusiaan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dijiwai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oleh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Pancasila</a:t>
            </a:r>
            <a:endParaRPr lang="en-US" sz="4000" dirty="0">
              <a:solidFill>
                <a:schemeClr val="tx1"/>
              </a:solidFill>
              <a:latin typeface="Calibri"/>
              <a:ea typeface="Cambria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3"/>
            <a:ext cx="10363200" cy="875744"/>
          </a:xfrm>
        </p:spPr>
        <p:txBody>
          <a:bodyPr/>
          <a:lstStyle/>
          <a:p>
            <a:pPr algn="l"/>
            <a:r>
              <a:rPr lang="en-US" b="1" dirty="0" smtClean="0"/>
              <a:t>MISI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Menyelenggarakan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prodi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S2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unggul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dalam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bidang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ilmu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kedokteran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klinis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melalui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pendidikan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penelitian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&amp;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pengabdian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masyarakat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dg proses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efisien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terintegrasi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untuk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menghasilkan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lulusan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berkualitas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profesional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humanis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serta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mampu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bersaing</a:t>
            </a:r>
            <a:r>
              <a:rPr lang="en-US" sz="4000" dirty="0">
                <a:solidFill>
                  <a:schemeClr val="tx1"/>
                </a:solidFill>
                <a:latin typeface="Calibri"/>
                <a:ea typeface="Cambria" charset="0"/>
                <a:cs typeface="Calibri"/>
              </a:rPr>
              <a:t> di era global</a:t>
            </a:r>
          </a:p>
          <a:p>
            <a:pPr algn="just"/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b="1" dirty="0" err="1" smtClean="0"/>
              <a:t>Komitmen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2" y="1469699"/>
            <a:ext cx="11765054" cy="4656464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Menerapkan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responsif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kemajuan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endParaRPr lang="en-US" sz="2800" dirty="0" smtClean="0"/>
          </a:p>
          <a:p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bukti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tesis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publikasi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pemangku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endParaRPr lang="en-US" sz="2800" dirty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pelayananan</a:t>
            </a:r>
            <a:r>
              <a:rPr lang="en-US" sz="2800" dirty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endParaRPr lang="en-US" sz="2800" dirty="0" smtClean="0"/>
          </a:p>
          <a:p>
            <a:r>
              <a:rPr lang="en-US" sz="2800" dirty="0" err="1" smtClean="0"/>
              <a:t>Memperkuat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transparan</a:t>
            </a:r>
            <a:r>
              <a:rPr lang="en-US" sz="2800" dirty="0" smtClean="0"/>
              <a:t>, </a:t>
            </a:r>
            <a:r>
              <a:rPr lang="en-US" sz="2800" dirty="0" err="1" smtClean="0"/>
              <a:t>akuntabel</a:t>
            </a:r>
            <a:r>
              <a:rPr lang="en-US" sz="2800" dirty="0" smtClean="0"/>
              <a:t>, </a:t>
            </a:r>
            <a:r>
              <a:rPr lang="en-US" sz="2800" dirty="0" err="1" smtClean="0"/>
              <a:t>profesional</a:t>
            </a:r>
            <a:endParaRPr lang="en-US" sz="2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sz="5400" b="1" dirty="0" err="1" smtClean="0"/>
              <a:t>Tujuan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416128"/>
            <a:ext cx="11234670" cy="5080540"/>
          </a:xfrm>
          <a:solidFill>
            <a:schemeClr val="bg1"/>
          </a:solidFill>
        </p:spPr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</a:t>
            </a:r>
            <a:r>
              <a:rPr lang="en-US" sz="2800" dirty="0" err="1"/>
              <a:t>kelas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yang </a:t>
            </a:r>
            <a:r>
              <a:rPr lang="en-US" sz="2800" dirty="0" err="1"/>
              <a:t>berlandaskan</a:t>
            </a:r>
            <a:r>
              <a:rPr lang="en-US" sz="2800" dirty="0"/>
              <a:t> </a:t>
            </a:r>
            <a:r>
              <a:rPr lang="en-US" sz="2800" dirty="0" err="1"/>
              <a:t>profesionalitas</a:t>
            </a:r>
            <a:r>
              <a:rPr lang="en-US" sz="2800" dirty="0"/>
              <a:t>,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memecahkan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</a:t>
            </a:r>
            <a:r>
              <a:rPr lang="en-US" sz="2800" dirty="0" err="1"/>
              <a:t>nasional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global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yang </a:t>
            </a:r>
            <a:r>
              <a:rPr lang="en-US" sz="2800" dirty="0" err="1"/>
              <a:t>mandiri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bertata</a:t>
            </a:r>
            <a:r>
              <a:rPr lang="en-US" sz="2800" dirty="0"/>
              <a:t> </a:t>
            </a:r>
            <a:r>
              <a:rPr lang="en-US" sz="2800" dirty="0" err="1"/>
              <a:t>kelola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(</a:t>
            </a:r>
            <a:r>
              <a:rPr lang="en-US" sz="2800" i="1" dirty="0"/>
              <a:t>good governance</a:t>
            </a:r>
            <a:r>
              <a:rPr lang="en-US" sz="2800" dirty="0"/>
              <a:t>)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yang </a:t>
            </a:r>
            <a:r>
              <a:rPr lang="en-US" sz="2800" dirty="0" err="1"/>
              <a:t>mengedepankan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endParaRPr lang="en-US" sz="2800" dirty="0"/>
          </a:p>
          <a:p>
            <a:pPr marL="514350" lvl="0" indent="-514350" algn="just">
              <a:buFont typeface="+mj-lt"/>
              <a:buAutoNum type="arabicParenR"/>
            </a:pPr>
            <a:r>
              <a:rPr lang="en-US" sz="2800" dirty="0" err="1"/>
              <a:t>Menjadi</a:t>
            </a:r>
            <a:r>
              <a:rPr lang="en-US" sz="2800" dirty="0"/>
              <a:t> Prodi S2 IK </a:t>
            </a:r>
            <a:r>
              <a:rPr lang="en-US" sz="2800" dirty="0" err="1"/>
              <a:t>Klinik</a:t>
            </a:r>
            <a:r>
              <a:rPr lang="en-US" sz="2800" dirty="0"/>
              <a:t> yang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/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masyarakat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l"/>
            <a:r>
              <a:rPr lang="en-US" sz="4800" b="1" dirty="0" smtClean="0"/>
              <a:t>Milestones 2018-2022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693514"/>
            <a:ext cx="11221792" cy="4715558"/>
          </a:xfrm>
          <a:solidFill>
            <a:srgbClr val="FFFFFF"/>
          </a:solidFill>
        </p:spPr>
        <p:txBody>
          <a:bodyPr/>
          <a:lstStyle/>
          <a:p>
            <a:r>
              <a:rPr lang="en-US" sz="3200" dirty="0" err="1" smtClean="0"/>
              <a:t>Digitalisasi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administrasi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akademik</a:t>
            </a:r>
            <a:endParaRPr lang="en-US" sz="3200" dirty="0"/>
          </a:p>
          <a:p>
            <a:r>
              <a:rPr lang="en-US" sz="3200" dirty="0" err="1" smtClean="0"/>
              <a:t>Memperluas</a:t>
            </a:r>
            <a:r>
              <a:rPr lang="en-US" sz="3200" dirty="0" smtClean="0"/>
              <a:t> </a:t>
            </a:r>
            <a:r>
              <a:rPr lang="en-US" sz="3200" dirty="0" err="1" smtClean="0"/>
              <a:t>keikutsertaan</a:t>
            </a:r>
            <a:r>
              <a:rPr lang="en-US" sz="3200" dirty="0" smtClean="0"/>
              <a:t> PPDS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program MS-PPDS</a:t>
            </a:r>
          </a:p>
          <a:p>
            <a:r>
              <a:rPr lang="en-US" sz="3200" dirty="0" err="1" smtClean="0"/>
              <a:t>Revitalisasi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minat-minat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selain</a:t>
            </a:r>
            <a:r>
              <a:rPr lang="en-US" sz="3200" dirty="0" smtClean="0"/>
              <a:t> MS-PPDS</a:t>
            </a:r>
          </a:p>
          <a:p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internasionalisasi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studi</a:t>
            </a:r>
            <a:endParaRPr lang="en-US" sz="3200" dirty="0" smtClean="0"/>
          </a:p>
          <a:p>
            <a:r>
              <a:rPr lang="en-US" sz="3200" dirty="0" err="1" smtClean="0"/>
              <a:t>Memasukkan</a:t>
            </a:r>
            <a:r>
              <a:rPr lang="en-US" sz="3200" dirty="0" smtClean="0"/>
              <a:t> </a:t>
            </a:r>
            <a:r>
              <a:rPr lang="en-US" sz="3200" i="1" dirty="0" smtClean="0"/>
              <a:t>medical entrepreneurship </a:t>
            </a:r>
            <a:r>
              <a:rPr lang="en-US" sz="3200" dirty="0" err="1" smtClean="0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endParaRPr lang="en-US" sz="3200" dirty="0" smtClean="0"/>
          </a:p>
          <a:p>
            <a:r>
              <a:rPr lang="en-US" sz="3200" dirty="0" err="1" smtClean="0"/>
              <a:t>Mempertahankan</a:t>
            </a:r>
            <a:r>
              <a:rPr lang="en-US" sz="3200" dirty="0" smtClean="0"/>
              <a:t> </a:t>
            </a:r>
            <a:r>
              <a:rPr lang="en-US" sz="3200" dirty="0" err="1" smtClean="0"/>
              <a:t>akreditasi</a:t>
            </a:r>
            <a:r>
              <a:rPr lang="en-US" sz="3200" dirty="0" smtClean="0"/>
              <a:t> </a:t>
            </a:r>
            <a:r>
              <a:rPr lang="en-US" sz="3200" dirty="0" smtClean="0"/>
              <a:t>“A”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LAMPTKes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17274</TotalTime>
  <Words>276</Words>
  <Application>Microsoft Macintosh PowerPoint</Application>
  <PresentationFormat>Custom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RSUTOMO</cp:lastModifiedBy>
  <cp:revision>157</cp:revision>
  <dcterms:created xsi:type="dcterms:W3CDTF">2016-10-06T12:46:54Z</dcterms:created>
  <dcterms:modified xsi:type="dcterms:W3CDTF">2017-11-15T23:48:49Z</dcterms:modified>
</cp:coreProperties>
</file>