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2"/>
  </p:notesMasterIdLst>
  <p:sldIdLst>
    <p:sldId id="257" r:id="rId3"/>
    <p:sldId id="398" r:id="rId4"/>
    <p:sldId id="399" r:id="rId5"/>
    <p:sldId id="405" r:id="rId6"/>
    <p:sldId id="400" r:id="rId7"/>
    <p:sldId id="401" r:id="rId8"/>
    <p:sldId id="402" r:id="rId9"/>
    <p:sldId id="403" r:id="rId10"/>
    <p:sldId id="40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141621" y="2040475"/>
            <a:ext cx="950088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5400" b="1" dirty="0" smtClean="0"/>
              <a:t>Program Studi Ilmu Keperawatan</a:t>
            </a:r>
            <a:endParaRPr lang="en-US" sz="5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GB" sz="4000" dirty="0" err="1"/>
              <a:t>Nilai-nilai</a:t>
            </a:r>
            <a:r>
              <a:rPr lang="en-GB" sz="4000" dirty="0"/>
              <a:t> </a:t>
            </a:r>
            <a:r>
              <a:rPr lang="en-GB" sz="4000" dirty="0" err="1"/>
              <a:t>dasar</a:t>
            </a:r>
            <a:r>
              <a:rPr lang="en-GB" sz="4000" dirty="0"/>
              <a:t> yang </a:t>
            </a:r>
            <a:r>
              <a:rPr lang="en-GB" sz="4000" dirty="0" err="1"/>
              <a:t>dianut</a:t>
            </a:r>
            <a:r>
              <a:rPr lang="en-GB" sz="4000" dirty="0"/>
              <a:t> </a:t>
            </a:r>
            <a:r>
              <a:rPr lang="en-GB" sz="4000" dirty="0" err="1"/>
              <a:t>sejalan</a:t>
            </a:r>
            <a:r>
              <a:rPr lang="en-GB" sz="4000" dirty="0"/>
              <a:t> </a:t>
            </a:r>
            <a:r>
              <a:rPr lang="en-GB" sz="4000" dirty="0" err="1"/>
              <a:t>dengan</a:t>
            </a:r>
            <a:r>
              <a:rPr lang="en-GB" sz="4000" dirty="0"/>
              <a:t> </a:t>
            </a:r>
            <a:r>
              <a:rPr lang="en-GB" sz="4000" dirty="0" err="1"/>
              <a:t>nilai</a:t>
            </a:r>
            <a:r>
              <a:rPr lang="en-GB" sz="4000" dirty="0"/>
              <a:t> yang </a:t>
            </a:r>
            <a:r>
              <a:rPr lang="en-GB" sz="4000" dirty="0" err="1"/>
              <a:t>ditetapkan</a:t>
            </a:r>
            <a:r>
              <a:rPr lang="en-GB" sz="4000" dirty="0"/>
              <a:t> </a:t>
            </a:r>
            <a:r>
              <a:rPr lang="en-GB" sz="4000" dirty="0" err="1"/>
              <a:t>oleh</a:t>
            </a:r>
            <a:r>
              <a:rPr lang="en-GB" sz="4000" dirty="0"/>
              <a:t> </a:t>
            </a:r>
            <a:r>
              <a:rPr lang="en-GB" sz="4000" dirty="0" err="1"/>
              <a:t>universitas</a:t>
            </a:r>
            <a:r>
              <a:rPr lang="en-GB" sz="4000" dirty="0"/>
              <a:t> </a:t>
            </a:r>
            <a:r>
              <a:rPr lang="en-GB" sz="4000" dirty="0" err="1"/>
              <a:t>dan</a:t>
            </a:r>
            <a:r>
              <a:rPr lang="en-GB" sz="4000" dirty="0"/>
              <a:t> </a:t>
            </a:r>
            <a:r>
              <a:rPr lang="en-GB" sz="4000" dirty="0" err="1"/>
              <a:t>fakultas</a:t>
            </a:r>
            <a:r>
              <a:rPr lang="en-GB" sz="4000" dirty="0"/>
              <a:t>, </a:t>
            </a:r>
            <a:r>
              <a:rPr lang="en-GB" sz="4000" dirty="0" err="1"/>
              <a:t>yaitu</a:t>
            </a:r>
            <a:r>
              <a:rPr lang="en-GB" sz="4000" dirty="0"/>
              <a:t> </a:t>
            </a:r>
            <a:endParaRPr lang="id-ID" sz="4000" dirty="0"/>
          </a:p>
          <a:p>
            <a:pPr lvl="1"/>
            <a:r>
              <a:rPr lang="en-US" sz="3200" dirty="0" err="1"/>
              <a:t>Nilai-nilai</a:t>
            </a:r>
            <a:r>
              <a:rPr lang="en-US" sz="3200" dirty="0"/>
              <a:t> Pancasila</a:t>
            </a:r>
            <a:endParaRPr lang="id-ID" sz="3200" dirty="0"/>
          </a:p>
          <a:p>
            <a:pPr lvl="1"/>
            <a:r>
              <a:rPr lang="en-US" sz="3200" dirty="0" err="1"/>
              <a:t>Integritas</a:t>
            </a:r>
            <a:r>
              <a:rPr lang="en-US" sz="3200" dirty="0"/>
              <a:t> </a:t>
            </a:r>
            <a:endParaRPr lang="id-ID" sz="3200" dirty="0"/>
          </a:p>
          <a:p>
            <a:pPr lvl="1"/>
            <a:r>
              <a:rPr lang="en-US" sz="3200" dirty="0" err="1"/>
              <a:t>Inovatif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unggul</a:t>
            </a:r>
            <a:r>
              <a:rPr lang="en-US" sz="3200" dirty="0"/>
              <a:t> </a:t>
            </a:r>
            <a:endParaRPr lang="id-ID" sz="3200" dirty="0"/>
          </a:p>
          <a:p>
            <a:pPr lvl="1"/>
            <a:r>
              <a:rPr lang="en-US" sz="3200" dirty="0" err="1"/>
              <a:t>Kolaboratif</a:t>
            </a:r>
            <a:r>
              <a:rPr lang="en-US" sz="3200" dirty="0"/>
              <a:t> </a:t>
            </a:r>
            <a:endParaRPr lang="id-ID" sz="3200" dirty="0"/>
          </a:p>
          <a:p>
            <a:pPr lvl="1"/>
            <a:r>
              <a:rPr lang="en-GB" sz="3200" dirty="0" smtClean="0"/>
              <a:t>CARE: </a:t>
            </a:r>
            <a:r>
              <a:rPr lang="en-GB" sz="3200" i="1" dirty="0" smtClean="0"/>
              <a:t>Competence, Altruism, Respect, Empathy</a:t>
            </a:r>
            <a:r>
              <a:rPr lang="en-GB" sz="3200" dirty="0" smtClean="0"/>
              <a:t>. </a:t>
            </a:r>
            <a:endParaRPr lang="id-ID" sz="3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26524"/>
            <a:ext cx="10972800" cy="4799639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GB" dirty="0" err="1" smtClean="0"/>
              <a:t>Definisi</a:t>
            </a:r>
            <a:r>
              <a:rPr lang="en-GB" dirty="0" smtClean="0"/>
              <a:t> </a:t>
            </a:r>
            <a:r>
              <a:rPr lang="id-ID" dirty="0" smtClean="0"/>
              <a:t>nilai dasar pada CARE</a:t>
            </a:r>
            <a:endParaRPr lang="id-ID" dirty="0"/>
          </a:p>
          <a:p>
            <a:pPr lvl="0"/>
            <a:r>
              <a:rPr lang="en-US" sz="3200" dirty="0" err="1"/>
              <a:t>Kompeten</a:t>
            </a:r>
            <a:r>
              <a:rPr lang="en-US" sz="3200" dirty="0"/>
              <a:t>: </a:t>
            </a: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asuhan</a:t>
            </a:r>
            <a:r>
              <a:rPr lang="en-US" sz="3200" dirty="0"/>
              <a:t> </a:t>
            </a:r>
            <a:r>
              <a:rPr lang="en-US" sz="3200" dirty="0" err="1"/>
              <a:t>keperawatan</a:t>
            </a:r>
            <a:r>
              <a:rPr lang="en-US" sz="3200" dirty="0"/>
              <a:t> yang professional </a:t>
            </a:r>
            <a:r>
              <a:rPr lang="en-US" sz="3200" dirty="0" err="1"/>
              <a:t>sesuai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kemutakhiran</a:t>
            </a:r>
            <a:r>
              <a:rPr lang="en-US" sz="3200" dirty="0"/>
              <a:t> </a:t>
            </a:r>
            <a:r>
              <a:rPr lang="en-US" sz="3200" dirty="0" err="1"/>
              <a:t>ilmu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teknologi</a:t>
            </a:r>
            <a:r>
              <a:rPr lang="en-US" sz="3200" dirty="0"/>
              <a:t> </a:t>
            </a:r>
            <a:endParaRPr lang="id-ID" sz="3200" dirty="0"/>
          </a:p>
          <a:p>
            <a:pPr lvl="0"/>
            <a:r>
              <a:rPr lang="en-US" sz="3200" dirty="0" err="1" smtClean="0"/>
              <a:t>Altruisme</a:t>
            </a:r>
            <a:r>
              <a:rPr lang="en-US" sz="3200" dirty="0" smtClean="0"/>
              <a:t>: </a:t>
            </a:r>
            <a:r>
              <a:rPr lang="en-US" sz="3200" dirty="0" err="1"/>
              <a:t>Mengutamakan</a:t>
            </a:r>
            <a:r>
              <a:rPr lang="en-US" sz="3200" dirty="0"/>
              <a:t> </a:t>
            </a:r>
            <a:r>
              <a:rPr lang="en-US" sz="3200" dirty="0" err="1"/>
              <a:t>kepentingan</a:t>
            </a:r>
            <a:r>
              <a:rPr lang="en-US" sz="3200" dirty="0"/>
              <a:t> orang lain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bermanfaat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kepentingan</a:t>
            </a:r>
            <a:r>
              <a:rPr lang="en-US" sz="3200" dirty="0"/>
              <a:t> </a:t>
            </a:r>
            <a:r>
              <a:rPr lang="en-US" sz="3200" dirty="0" err="1"/>
              <a:t>kemanusiaan</a:t>
            </a:r>
            <a:r>
              <a:rPr lang="en-US" sz="3200" dirty="0"/>
              <a:t> </a:t>
            </a:r>
            <a:endParaRPr lang="id-ID" sz="3200" dirty="0"/>
          </a:p>
          <a:p>
            <a:pPr lvl="0"/>
            <a:r>
              <a:rPr lang="en-US" sz="3200" dirty="0" err="1"/>
              <a:t>Respek</a:t>
            </a:r>
            <a:r>
              <a:rPr lang="en-US" sz="3200" dirty="0"/>
              <a:t>: </a:t>
            </a:r>
            <a:r>
              <a:rPr lang="en-US" sz="3200" dirty="0" err="1"/>
              <a:t>Menghargai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menghormati</a:t>
            </a:r>
            <a:r>
              <a:rPr lang="en-US" sz="3200" dirty="0"/>
              <a:t> </a:t>
            </a:r>
            <a:r>
              <a:rPr lang="en-US" sz="3200" dirty="0" err="1"/>
              <a:t>perbedaan</a:t>
            </a:r>
            <a:r>
              <a:rPr lang="en-US" sz="3200" dirty="0"/>
              <a:t>, </a:t>
            </a:r>
            <a:r>
              <a:rPr lang="en-US" sz="3200" dirty="0" err="1"/>
              <a:t>martabat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hak</a:t>
            </a:r>
            <a:r>
              <a:rPr lang="en-US" sz="3200" dirty="0"/>
              <a:t>,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bersikap</a:t>
            </a:r>
            <a:r>
              <a:rPr lang="en-US" sz="3200" dirty="0"/>
              <a:t> </a:t>
            </a:r>
            <a:r>
              <a:rPr lang="en-US" sz="3200" dirty="0" err="1"/>
              <a:t>asertif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orang lain </a:t>
            </a:r>
            <a:endParaRPr lang="id-ID" sz="3200" dirty="0"/>
          </a:p>
          <a:p>
            <a:pPr lvl="0"/>
            <a:r>
              <a:rPr lang="en-US" sz="3200" dirty="0" err="1"/>
              <a:t>Empati</a:t>
            </a:r>
            <a:r>
              <a:rPr lang="en-US" sz="3200" dirty="0"/>
              <a:t>: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kepekaan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kepedulian</a:t>
            </a:r>
            <a:r>
              <a:rPr lang="en-US" sz="3200" dirty="0"/>
              <a:t> yang </a:t>
            </a:r>
            <a:r>
              <a:rPr lang="en-US" sz="3200" dirty="0" err="1"/>
              <a:t>tinggi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kondisi</a:t>
            </a:r>
            <a:r>
              <a:rPr lang="en-US" sz="3200" dirty="0"/>
              <a:t> </a:t>
            </a:r>
            <a:r>
              <a:rPr lang="en-US" sz="3200" dirty="0" err="1"/>
              <a:t>lingkungan</a:t>
            </a:r>
            <a:endParaRPr lang="id-ID" sz="3200" dirty="0"/>
          </a:p>
          <a:p>
            <a:endParaRPr lang="en-US" sz="3200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24723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id-ID" dirty="0" smtClean="0"/>
              <a:t>Program Studi Ilmu </a:t>
            </a:r>
            <a:r>
              <a:rPr lang="en-US" dirty="0" smtClean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berstandar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, </a:t>
            </a:r>
            <a:r>
              <a:rPr lang="en-US" dirty="0" err="1"/>
              <a:t>inovatif</a:t>
            </a:r>
            <a:r>
              <a:rPr lang="en-US" dirty="0"/>
              <a:t>, </a:t>
            </a:r>
            <a:r>
              <a:rPr lang="en-US" dirty="0" err="1"/>
              <a:t>unggul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mengabdi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kemanusiaan</a:t>
            </a:r>
            <a:r>
              <a:rPr lang="en-US" dirty="0"/>
              <a:t> </a:t>
            </a:r>
            <a:r>
              <a:rPr lang="en-US" dirty="0" err="1"/>
              <a:t>dijiwai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Pancasila”.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517" y="1707257"/>
            <a:ext cx="11165983" cy="4770816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Meningkatkan</a:t>
            </a:r>
            <a:r>
              <a:rPr lang="en-US" dirty="0"/>
              <a:t> status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pengabdian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b="1" dirty="0" err="1"/>
              <a:t>keperawatan</a:t>
            </a:r>
            <a:r>
              <a:rPr lang="en-US" dirty="0"/>
              <a:t> yang </a:t>
            </a:r>
            <a:r>
              <a:rPr lang="en-US" dirty="0" err="1"/>
              <a:t>unggul</a:t>
            </a:r>
            <a:r>
              <a:rPr lang="en-US" dirty="0"/>
              <a:t> </a:t>
            </a:r>
            <a:r>
              <a:rPr lang="en-US" b="1" dirty="0" err="1"/>
              <a:t>serta</a:t>
            </a:r>
            <a:r>
              <a:rPr lang="en-US" dirty="0"/>
              <a:t> </a:t>
            </a:r>
            <a:r>
              <a:rPr lang="en-US" dirty="0" err="1"/>
              <a:t>mengedepankan</a:t>
            </a:r>
            <a:r>
              <a:rPr lang="en-US" dirty="0"/>
              <a:t> </a:t>
            </a:r>
            <a:r>
              <a:rPr lang="en-US" dirty="0" err="1"/>
              <a:t>kearifan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, </a:t>
            </a:r>
            <a:r>
              <a:rPr lang="en-US" dirty="0" err="1"/>
              <a:t>etika</a:t>
            </a:r>
            <a:r>
              <a:rPr lang="en-US" dirty="0"/>
              <a:t>, </a:t>
            </a:r>
            <a:r>
              <a:rPr lang="en-US" dirty="0" err="1"/>
              <a:t>profesionalisme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berlandaskan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keilmuan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yang </a:t>
            </a:r>
            <a:r>
              <a:rPr lang="en-US" dirty="0" err="1"/>
              <a:t>terintegrasi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Academic Health System”. </a:t>
            </a:r>
            <a:endParaRPr lang="id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GB" sz="2000" dirty="0" err="1"/>
              <a:t>Komitmen</a:t>
            </a:r>
            <a:r>
              <a:rPr lang="en-GB" sz="2000" dirty="0"/>
              <a:t> </a:t>
            </a:r>
            <a:r>
              <a:rPr lang="id-ID" sz="2000" dirty="0" smtClean="0"/>
              <a:t>Program Studi Ilmu</a:t>
            </a:r>
            <a:r>
              <a:rPr lang="en-GB" sz="2000" dirty="0" smtClean="0"/>
              <a:t> </a:t>
            </a:r>
            <a:r>
              <a:rPr lang="en-GB" sz="2000" dirty="0" err="1"/>
              <a:t>Keperawatan</a:t>
            </a:r>
            <a:r>
              <a:rPr lang="en-GB" sz="2000" dirty="0"/>
              <a:t> </a:t>
            </a:r>
            <a:r>
              <a:rPr lang="id-ID" sz="2000" dirty="0" smtClean="0"/>
              <a:t>a</a:t>
            </a:r>
            <a:r>
              <a:rPr lang="en-GB" sz="2000" dirty="0" err="1" smtClean="0"/>
              <a:t>dalah</a:t>
            </a:r>
            <a:r>
              <a:rPr lang="en-GB" sz="2000" dirty="0"/>
              <a:t>:</a:t>
            </a:r>
            <a:endParaRPr lang="id-ID" sz="2000" dirty="0"/>
          </a:p>
          <a:p>
            <a:pPr lvl="0"/>
            <a:r>
              <a:rPr lang="en-US" sz="2000" dirty="0" err="1"/>
              <a:t>Menerapkan</a:t>
            </a:r>
            <a:r>
              <a:rPr lang="en-US" sz="2000" dirty="0"/>
              <a:t> </a:t>
            </a:r>
            <a:r>
              <a:rPr lang="en-US" sz="2000" dirty="0" err="1"/>
              <a:t>keilmuan</a:t>
            </a:r>
            <a:r>
              <a:rPr lang="en-US" sz="2000" dirty="0"/>
              <a:t> </a:t>
            </a:r>
            <a:r>
              <a:rPr lang="en-US" sz="2000" dirty="0" err="1"/>
              <a:t>berbasis</a:t>
            </a:r>
            <a:r>
              <a:rPr lang="en-US" sz="2000" dirty="0"/>
              <a:t> </a:t>
            </a:r>
            <a:r>
              <a:rPr lang="en-US" sz="2000" dirty="0" err="1"/>
              <a:t>bukti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pengambilan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 </a:t>
            </a:r>
            <a:r>
              <a:rPr lang="en-US" sz="2000" dirty="0" err="1"/>
              <a:t>ilmiah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manajerial</a:t>
            </a:r>
            <a:r>
              <a:rPr lang="en-US" sz="2000" dirty="0"/>
              <a:t> </a:t>
            </a:r>
            <a:endParaRPr lang="id-ID" sz="2000" dirty="0"/>
          </a:p>
          <a:p>
            <a:pPr lvl="0"/>
            <a:r>
              <a:rPr lang="en-US" sz="2000" dirty="0" err="1"/>
              <a:t>Menciptakan</a:t>
            </a:r>
            <a:r>
              <a:rPr lang="en-US" sz="2000" dirty="0"/>
              <a:t> </a:t>
            </a:r>
            <a:r>
              <a:rPr lang="en-US" sz="2000" i="1" dirty="0"/>
              <a:t>health promoting institution </a:t>
            </a:r>
            <a:endParaRPr lang="id-ID" sz="2000" dirty="0"/>
          </a:p>
          <a:p>
            <a:pPr lvl="0"/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yang </a:t>
            </a:r>
            <a:r>
              <a:rPr lang="en-US" sz="2000" dirty="0" err="1"/>
              <a:t>inovatif</a:t>
            </a:r>
            <a:r>
              <a:rPr lang="en-US" sz="2000" dirty="0"/>
              <a:t>, </a:t>
            </a:r>
            <a:r>
              <a:rPr lang="en-US" sz="2000" dirty="0" err="1"/>
              <a:t>berintegritas</a:t>
            </a:r>
            <a:r>
              <a:rPr lang="en-US" sz="2000" dirty="0"/>
              <a:t>, </a:t>
            </a:r>
            <a:r>
              <a:rPr lang="en-US" sz="2000" dirty="0" err="1"/>
              <a:t>transparan</a:t>
            </a:r>
            <a:r>
              <a:rPr lang="en-US" sz="2000" dirty="0"/>
              <a:t>, </a:t>
            </a:r>
            <a:r>
              <a:rPr lang="en-US" sz="2000" dirty="0" err="1"/>
              <a:t>akuntabel</a:t>
            </a:r>
            <a:r>
              <a:rPr lang="en-US" sz="2000" dirty="0"/>
              <a:t>, </a:t>
            </a:r>
            <a:r>
              <a:rPr lang="en-US" sz="2000" dirty="0" err="1"/>
              <a:t>kredibel</a:t>
            </a:r>
            <a:r>
              <a:rPr lang="en-US" sz="2000" dirty="0"/>
              <a:t>, </a:t>
            </a:r>
            <a:r>
              <a:rPr lang="en-US" sz="2000" dirty="0" err="1"/>
              <a:t>efisien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adil</a:t>
            </a:r>
            <a:r>
              <a:rPr lang="en-US" sz="2000" dirty="0"/>
              <a:t>.</a:t>
            </a:r>
            <a:endParaRPr lang="id-ID" sz="2000" dirty="0"/>
          </a:p>
          <a:p>
            <a:pPr lvl="0"/>
            <a:r>
              <a:rPr lang="en-US" sz="2000" dirty="0" err="1"/>
              <a:t>Membangun</a:t>
            </a:r>
            <a:r>
              <a:rPr lang="en-US" sz="2000" dirty="0"/>
              <a:t> </a:t>
            </a:r>
            <a:r>
              <a:rPr lang="en-US" sz="2000" dirty="0" err="1"/>
              <a:t>kemitraan</a:t>
            </a:r>
            <a:r>
              <a:rPr lang="en-US" sz="2000" dirty="0"/>
              <a:t>  yang </a:t>
            </a:r>
            <a:r>
              <a:rPr lang="en-US" sz="2000" dirty="0" err="1"/>
              <a:t>saling</a:t>
            </a:r>
            <a:r>
              <a:rPr lang="en-US" sz="2000" dirty="0"/>
              <a:t> </a:t>
            </a:r>
            <a:r>
              <a:rPr lang="en-US" sz="2000" dirty="0" err="1"/>
              <a:t>menguntungkan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wahana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, </a:t>
            </a:r>
            <a:r>
              <a:rPr lang="en-US" sz="2000" dirty="0" err="1"/>
              <a:t>pemangku</a:t>
            </a:r>
            <a:r>
              <a:rPr lang="en-US" sz="2000" dirty="0"/>
              <a:t> </a:t>
            </a:r>
            <a:r>
              <a:rPr lang="en-US" sz="2000" dirty="0" err="1"/>
              <a:t>kepentingan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institusi</a:t>
            </a:r>
            <a:r>
              <a:rPr lang="en-US" sz="2000" dirty="0"/>
              <a:t> lain </a:t>
            </a:r>
            <a:r>
              <a:rPr lang="en-US" sz="2000" dirty="0" err="1"/>
              <a:t>baik</a:t>
            </a:r>
            <a:r>
              <a:rPr lang="en-US" sz="2000" dirty="0"/>
              <a:t> di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di </a:t>
            </a:r>
            <a:r>
              <a:rPr lang="en-US" sz="2000" dirty="0" err="1"/>
              <a:t>luar</a:t>
            </a:r>
            <a:r>
              <a:rPr lang="en-US" sz="2000" dirty="0"/>
              <a:t> </a:t>
            </a:r>
            <a:r>
              <a:rPr lang="en-US" sz="2000" dirty="0" err="1"/>
              <a:t>negeri</a:t>
            </a:r>
            <a:r>
              <a:rPr lang="en-US" sz="2000" dirty="0"/>
              <a:t> </a:t>
            </a:r>
            <a:endParaRPr lang="id-ID" sz="2000" dirty="0"/>
          </a:p>
          <a:p>
            <a:pPr lvl="0"/>
            <a:r>
              <a:rPr lang="en-US" sz="2000" dirty="0" err="1"/>
              <a:t>Mengutamakan</a:t>
            </a:r>
            <a:r>
              <a:rPr lang="en-US" sz="2000" dirty="0"/>
              <a:t> </a:t>
            </a:r>
            <a:r>
              <a:rPr lang="en-US" sz="2000" dirty="0" err="1"/>
              <a:t>prinsip</a:t>
            </a:r>
            <a:r>
              <a:rPr lang="en-US" sz="2000" dirty="0"/>
              <a:t> </a:t>
            </a:r>
            <a:r>
              <a:rPr lang="en-US" sz="2000" dirty="0" err="1"/>
              <a:t>etika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profesionalisme</a:t>
            </a:r>
            <a:r>
              <a:rPr lang="en-US" sz="2000" dirty="0"/>
              <a:t> </a:t>
            </a:r>
            <a:r>
              <a:rPr lang="en-US" sz="2000" dirty="0" err="1"/>
              <a:t>sivitas</a:t>
            </a:r>
            <a:r>
              <a:rPr lang="en-US" sz="2000" dirty="0"/>
              <a:t> </a:t>
            </a:r>
            <a:r>
              <a:rPr lang="en-US" sz="2000" dirty="0" err="1"/>
              <a:t>akademika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hospitalia</a:t>
            </a:r>
            <a:r>
              <a:rPr lang="en-US" sz="2000" dirty="0"/>
              <a:t> yang </a:t>
            </a:r>
            <a:r>
              <a:rPr lang="en-US" sz="2000" dirty="0" err="1"/>
              <a:t>dilandasi</a:t>
            </a:r>
            <a:r>
              <a:rPr lang="en-US" sz="2000" dirty="0"/>
              <a:t> </a:t>
            </a:r>
            <a:r>
              <a:rPr lang="en-US" sz="2000" dirty="0" err="1"/>
              <a:t>jiwa</a:t>
            </a:r>
            <a:r>
              <a:rPr lang="en-US" sz="2000" dirty="0"/>
              <a:t> </a:t>
            </a:r>
            <a:r>
              <a:rPr lang="en-US" sz="2000" dirty="0" err="1"/>
              <a:t>kepemimpinan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semangat</a:t>
            </a:r>
            <a:r>
              <a:rPr lang="en-US" sz="2000" dirty="0"/>
              <a:t> </a:t>
            </a:r>
            <a:r>
              <a:rPr lang="en-US" sz="2000" dirty="0" err="1"/>
              <a:t>kolaborasi</a:t>
            </a:r>
            <a:r>
              <a:rPr lang="en-US" sz="2000" dirty="0"/>
              <a:t> </a:t>
            </a:r>
            <a:r>
              <a:rPr lang="en-US" sz="2000" dirty="0" err="1"/>
              <a:t>multiprofesi</a:t>
            </a:r>
            <a:r>
              <a:rPr lang="en-US" sz="2000" dirty="0"/>
              <a:t>.</a:t>
            </a:r>
            <a:endParaRPr lang="id-ID" sz="2000" dirty="0"/>
          </a:p>
          <a:p>
            <a:pPr lvl="0"/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adaptasi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perbaikan</a:t>
            </a:r>
            <a:r>
              <a:rPr lang="en-US" sz="2000" dirty="0"/>
              <a:t> </a:t>
            </a:r>
            <a:r>
              <a:rPr lang="en-US" sz="2000" dirty="0" err="1"/>
              <a:t>mutu</a:t>
            </a:r>
            <a:r>
              <a:rPr lang="en-US" sz="2000" dirty="0"/>
              <a:t> </a:t>
            </a:r>
            <a:r>
              <a:rPr lang="en-US" sz="2000" dirty="0" err="1"/>
              <a:t>berkelanjutan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Tri Dharma </a:t>
            </a:r>
            <a:r>
              <a:rPr lang="en-US" sz="2000" dirty="0" err="1"/>
              <a:t>Perguruan</a:t>
            </a:r>
            <a:r>
              <a:rPr lang="en-US" sz="2000" dirty="0"/>
              <a:t> Tinggi. </a:t>
            </a:r>
            <a:endParaRPr lang="id-ID" sz="2000" dirty="0"/>
          </a:p>
          <a:p>
            <a:pPr lvl="0"/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kontribusi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menjawab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permasalahan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di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nasional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internasional</a:t>
            </a:r>
            <a:r>
              <a:rPr lang="en-US" sz="2000" dirty="0"/>
              <a:t>.</a:t>
            </a:r>
            <a:endParaRPr lang="id-ID" sz="2000" dirty="0"/>
          </a:p>
          <a:p>
            <a:pPr lvl="0"/>
            <a:r>
              <a:rPr lang="en-US" sz="2000" dirty="0" err="1"/>
              <a:t>Memanfaatkan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teknologi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komunikasi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optimal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mendukung</a:t>
            </a:r>
            <a:r>
              <a:rPr lang="en-US" sz="2000" dirty="0"/>
              <a:t> </a:t>
            </a:r>
            <a:r>
              <a:rPr lang="en-US" sz="2000" dirty="0" err="1"/>
              <a:t>Tridharma</a:t>
            </a:r>
            <a:r>
              <a:rPr lang="en-US" sz="2000" dirty="0"/>
              <a:t> </a:t>
            </a:r>
            <a:endParaRPr lang="id-ID" sz="2000" dirty="0"/>
          </a:p>
          <a:p>
            <a:pPr marL="0" indent="0"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GB" sz="2400" dirty="0" err="1"/>
              <a:t>Tujuan</a:t>
            </a:r>
            <a:r>
              <a:rPr lang="en-GB" sz="2400" dirty="0"/>
              <a:t> yang </a:t>
            </a:r>
            <a:r>
              <a:rPr lang="en-GB" sz="2400" dirty="0" err="1"/>
              <a:t>disepakati</a:t>
            </a:r>
            <a:r>
              <a:rPr lang="en-GB" sz="2400" dirty="0"/>
              <a:t> </a:t>
            </a:r>
            <a:r>
              <a:rPr lang="en-GB" sz="2400" dirty="0" err="1"/>
              <a:t>adalah</a:t>
            </a:r>
            <a:r>
              <a:rPr lang="en-GB" sz="2400" dirty="0"/>
              <a:t>: </a:t>
            </a:r>
            <a:endParaRPr lang="id-ID" sz="2400" dirty="0"/>
          </a:p>
          <a:p>
            <a:pPr lvl="0"/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lulusan</a:t>
            </a:r>
            <a:r>
              <a:rPr lang="en-US" sz="2400" dirty="0"/>
              <a:t> yang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agen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di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keperawatan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;</a:t>
            </a:r>
            <a:endParaRPr lang="id-ID" sz="2400" dirty="0"/>
          </a:p>
          <a:p>
            <a:pPr lvl="0"/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keperawatan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rujukan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 yang </a:t>
            </a:r>
            <a:r>
              <a:rPr lang="en-US" sz="2400" dirty="0" err="1"/>
              <a:t>berwawasan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;</a:t>
            </a:r>
            <a:endParaRPr lang="id-ID" sz="2400" dirty="0"/>
          </a:p>
          <a:p>
            <a:pPr lvl="0"/>
            <a:r>
              <a:rPr lang="en-US" sz="2400" dirty="0" err="1"/>
              <a:t>Mendorong</a:t>
            </a:r>
            <a:r>
              <a:rPr lang="en-US" sz="2400" dirty="0"/>
              <a:t> </a:t>
            </a:r>
            <a:r>
              <a:rPr lang="en-US" sz="2400" dirty="0" err="1"/>
              <a:t>kemandirian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kesejahteraan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berkelanjutan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pengabdian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;</a:t>
            </a:r>
            <a:endParaRPr lang="id-ID" sz="2400" dirty="0"/>
          </a:p>
          <a:p>
            <a:pPr lvl="0"/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kesejahteraan</a:t>
            </a:r>
            <a:r>
              <a:rPr lang="en-US" sz="2400" dirty="0"/>
              <a:t> </a:t>
            </a:r>
            <a:r>
              <a:rPr lang="en-US" sz="2400" dirty="0" err="1"/>
              <a:t>sivitas</a:t>
            </a:r>
            <a:r>
              <a:rPr lang="en-US" sz="2400" dirty="0"/>
              <a:t> </a:t>
            </a:r>
            <a:r>
              <a:rPr lang="en-US" sz="2400" dirty="0" err="1"/>
              <a:t>akademika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sivitas</a:t>
            </a:r>
            <a:r>
              <a:rPr lang="en-US" sz="2400" dirty="0"/>
              <a:t> </a:t>
            </a:r>
            <a:r>
              <a:rPr lang="en-US" sz="2400" dirty="0" err="1" smtClean="0"/>
              <a:t>hospitalia</a:t>
            </a:r>
            <a:r>
              <a:rPr lang="en-US" sz="2400" dirty="0" smtClean="0"/>
              <a:t>; </a:t>
            </a:r>
            <a:endParaRPr lang="id-ID" sz="2400" dirty="0"/>
          </a:p>
          <a:p>
            <a:pPr lvl="0"/>
            <a:r>
              <a:rPr lang="en-US" sz="2400" dirty="0" err="1"/>
              <a:t>Mengoptimalkan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kerjasama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, </a:t>
            </a:r>
            <a:r>
              <a:rPr lang="en-US" sz="2400" dirty="0" err="1"/>
              <a:t>penelitian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keperawatan</a:t>
            </a:r>
            <a:r>
              <a:rPr lang="en-US" sz="2400" dirty="0"/>
              <a:t> </a:t>
            </a:r>
            <a:r>
              <a:rPr lang="en-US" sz="2400" dirty="0" err="1"/>
              <a:t>berskala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, regional,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; </a:t>
            </a:r>
            <a:endParaRPr lang="id-ID" sz="2400" dirty="0"/>
          </a:p>
          <a:p>
            <a:pPr lvl="0"/>
            <a:r>
              <a:rPr lang="en-US" sz="2400" dirty="0" err="1"/>
              <a:t>Mewujudkan</a:t>
            </a:r>
            <a:r>
              <a:rPr lang="en-US" sz="2400" dirty="0"/>
              <a:t> </a:t>
            </a:r>
            <a:r>
              <a:rPr lang="en-US" sz="2400" dirty="0" err="1"/>
              <a:t>tata</a:t>
            </a:r>
            <a:r>
              <a:rPr lang="en-US" sz="2400" dirty="0"/>
              <a:t> </a:t>
            </a:r>
            <a:r>
              <a:rPr lang="en-US" sz="2400" dirty="0" err="1"/>
              <a:t>kelola</a:t>
            </a:r>
            <a:r>
              <a:rPr lang="en-US" sz="2400" dirty="0"/>
              <a:t> yang </a:t>
            </a:r>
            <a:r>
              <a:rPr lang="en-US" sz="2400" dirty="0" err="1"/>
              <a:t>berkeadilan</a:t>
            </a:r>
            <a:r>
              <a:rPr lang="en-US" sz="2400" dirty="0"/>
              <a:t>, </a:t>
            </a:r>
            <a:r>
              <a:rPr lang="en-US" sz="2400" dirty="0" err="1"/>
              <a:t>transparan</a:t>
            </a:r>
            <a:r>
              <a:rPr lang="en-US" sz="2400" dirty="0"/>
              <a:t>, </a:t>
            </a:r>
            <a:r>
              <a:rPr lang="en-US" sz="2400" dirty="0" err="1"/>
              <a:t>partisipatif</a:t>
            </a:r>
            <a:r>
              <a:rPr lang="en-US" sz="2400" dirty="0"/>
              <a:t>, </a:t>
            </a:r>
            <a:r>
              <a:rPr lang="en-US" sz="2400" dirty="0" err="1"/>
              <a:t>akuntabel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terintegrasi</a:t>
            </a:r>
            <a:r>
              <a:rPr lang="en-US" sz="2400" dirty="0"/>
              <a:t> </a:t>
            </a:r>
            <a:r>
              <a:rPr lang="en-US" sz="2400" dirty="0" err="1"/>
              <a:t>guna</a:t>
            </a:r>
            <a:r>
              <a:rPr lang="en-US" sz="2400" dirty="0"/>
              <a:t> </a:t>
            </a:r>
            <a:r>
              <a:rPr lang="en-US" sz="2400" dirty="0" err="1"/>
              <a:t>menunjang</a:t>
            </a:r>
            <a:r>
              <a:rPr lang="en-US" sz="2400" dirty="0"/>
              <a:t> </a:t>
            </a:r>
            <a:r>
              <a:rPr lang="en-US" sz="2400" dirty="0" err="1"/>
              <a:t>efektifitas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pemanfaatan</a:t>
            </a:r>
            <a:r>
              <a:rPr lang="en-US" sz="2400" dirty="0"/>
              <a:t> </a:t>
            </a:r>
            <a:r>
              <a:rPr lang="en-US" sz="2400" dirty="0" err="1"/>
              <a:t>sumberdaya</a:t>
            </a:r>
            <a:r>
              <a:rPr lang="en-US" sz="2400" dirty="0"/>
              <a:t>.</a:t>
            </a:r>
            <a:endParaRPr lang="id-ID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/>
              <a:t>Milestone PSIK </a:t>
            </a:r>
            <a:r>
              <a:rPr lang="en-GB" sz="1800" dirty="0" err="1"/>
              <a:t>yaitu</a:t>
            </a:r>
            <a:r>
              <a:rPr lang="en-GB" sz="1800" dirty="0"/>
              <a:t>:</a:t>
            </a:r>
            <a:endParaRPr lang="id-ID" sz="1800" dirty="0"/>
          </a:p>
          <a:p>
            <a:pPr lvl="0"/>
            <a:r>
              <a:rPr lang="en-US" sz="1800" dirty="0" err="1"/>
              <a:t>Kampus</a:t>
            </a:r>
            <a:r>
              <a:rPr lang="en-US" sz="1800" dirty="0"/>
              <a:t> </a:t>
            </a:r>
            <a:r>
              <a:rPr lang="en-US" sz="1800" dirty="0" err="1"/>
              <a:t>sehat</a:t>
            </a:r>
            <a:r>
              <a:rPr lang="en-US" sz="1800" dirty="0"/>
              <a:t> (</a:t>
            </a:r>
            <a:r>
              <a:rPr lang="en-US" sz="1800" i="1" dirty="0"/>
              <a:t>health promoting campus</a:t>
            </a:r>
            <a:r>
              <a:rPr lang="en-US" sz="1800" dirty="0"/>
              <a:t>) </a:t>
            </a:r>
            <a:endParaRPr lang="id-ID" sz="1800" dirty="0"/>
          </a:p>
          <a:p>
            <a:pPr lvl="0"/>
            <a:r>
              <a:rPr lang="id-ID" sz="1800" dirty="0" smtClean="0"/>
              <a:t>Pengembangan </a:t>
            </a:r>
            <a:r>
              <a:rPr lang="en-US" sz="1800" dirty="0" err="1" smtClean="0"/>
              <a:t>Bahan</a:t>
            </a:r>
            <a:r>
              <a:rPr lang="en-US" sz="1800" dirty="0" smtClean="0"/>
              <a:t> </a:t>
            </a:r>
            <a:r>
              <a:rPr lang="en-US" sz="1800" dirty="0"/>
              <a:t>ajar/</a:t>
            </a:r>
            <a:r>
              <a:rPr lang="en-US" sz="1800" dirty="0" err="1"/>
              <a:t>teknologi</a:t>
            </a:r>
            <a:r>
              <a:rPr lang="en-US" sz="1800" dirty="0"/>
              <a:t> </a:t>
            </a:r>
            <a:r>
              <a:rPr lang="en-US" sz="1800" dirty="0" err="1"/>
              <a:t>pendidikan</a:t>
            </a:r>
            <a:r>
              <a:rPr lang="en-US" sz="1800" dirty="0"/>
              <a:t> </a:t>
            </a:r>
            <a:r>
              <a:rPr lang="id-ID" sz="1800" dirty="0" smtClean="0"/>
              <a:t>di </a:t>
            </a:r>
            <a:r>
              <a:rPr lang="en-US" sz="1800" dirty="0" smtClean="0"/>
              <a:t>area </a:t>
            </a:r>
            <a:r>
              <a:rPr lang="en-US" sz="1800" dirty="0" err="1" smtClean="0"/>
              <a:t>unggulan</a:t>
            </a:r>
            <a:r>
              <a:rPr lang="id-ID" sz="1800" dirty="0" smtClean="0"/>
              <a:t> masing-masing departemen</a:t>
            </a:r>
            <a:endParaRPr lang="id-ID" sz="1800" dirty="0"/>
          </a:p>
          <a:p>
            <a:pPr lvl="0"/>
            <a:r>
              <a:rPr lang="en-US" sz="1800" i="1" dirty="0"/>
              <a:t>Personalized education </a:t>
            </a:r>
            <a:r>
              <a:rPr lang="en-US" sz="1800" dirty="0" err="1"/>
              <a:t>berbasis</a:t>
            </a:r>
            <a:r>
              <a:rPr lang="en-US" sz="1800" dirty="0"/>
              <a:t> IT </a:t>
            </a:r>
            <a:r>
              <a:rPr lang="en-US" sz="1800" dirty="0" err="1"/>
              <a:t>didukung</a:t>
            </a:r>
            <a:r>
              <a:rPr lang="en-US" sz="1800" dirty="0"/>
              <a:t> </a:t>
            </a:r>
            <a:r>
              <a:rPr lang="en-US" sz="1800" dirty="0" err="1"/>
              <a:t>pengembangan</a:t>
            </a:r>
            <a:r>
              <a:rPr lang="en-US" sz="1800" dirty="0"/>
              <a:t> </a:t>
            </a:r>
            <a:r>
              <a:rPr lang="en-US" sz="1800" i="1" dirty="0"/>
              <a:t>smart classrooms</a:t>
            </a:r>
            <a:endParaRPr lang="id-ID" sz="1800" dirty="0"/>
          </a:p>
          <a:p>
            <a:pPr lvl="0"/>
            <a:r>
              <a:rPr lang="en-US" sz="1800" i="1" dirty="0"/>
              <a:t>Communities of Practices </a:t>
            </a:r>
            <a:r>
              <a:rPr lang="en-US" sz="1800" dirty="0" err="1"/>
              <a:t>dikembangkan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dikelola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departemen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terintegrasi</a:t>
            </a:r>
            <a:r>
              <a:rPr lang="en-US" sz="1800" dirty="0"/>
              <a:t> </a:t>
            </a:r>
            <a:endParaRPr lang="id-ID" sz="1800" dirty="0"/>
          </a:p>
          <a:p>
            <a:pPr lvl="0"/>
            <a:r>
              <a:rPr lang="en-US" sz="1800" dirty="0"/>
              <a:t>Unit </a:t>
            </a:r>
            <a:r>
              <a:rPr lang="en-US" sz="1800" i="1" dirty="0"/>
              <a:t>social-</a:t>
            </a:r>
            <a:r>
              <a:rPr lang="en-US" sz="1800" i="1" dirty="0" err="1"/>
              <a:t>entrepeneurship</a:t>
            </a:r>
            <a:r>
              <a:rPr lang="en-US" sz="1800" i="1" dirty="0"/>
              <a:t> </a:t>
            </a:r>
            <a:r>
              <a:rPr lang="en-US" sz="1800" dirty="0" err="1"/>
              <a:t>berkembang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optimalisasi</a:t>
            </a:r>
            <a:r>
              <a:rPr lang="en-US" sz="1800" dirty="0"/>
              <a:t> training </a:t>
            </a:r>
            <a:r>
              <a:rPr lang="en-US" sz="1800" dirty="0" err="1"/>
              <a:t>centre</a:t>
            </a:r>
            <a:r>
              <a:rPr lang="en-US" sz="1800" dirty="0"/>
              <a:t> </a:t>
            </a:r>
            <a:endParaRPr lang="id-ID" sz="1800" dirty="0" smtClean="0"/>
          </a:p>
          <a:p>
            <a:pPr lvl="0"/>
            <a:r>
              <a:rPr lang="en-US" sz="1800" dirty="0" err="1" smtClean="0"/>
              <a:t>Pelayanan-pelayanan</a:t>
            </a:r>
            <a:r>
              <a:rPr lang="en-US" sz="1800" dirty="0" smtClean="0"/>
              <a:t> </a:t>
            </a:r>
            <a:r>
              <a:rPr lang="en-US" sz="1800" dirty="0" err="1" smtClean="0"/>
              <a:t>kesehatan</a:t>
            </a:r>
            <a:r>
              <a:rPr lang="id-ID" sz="1800" dirty="0" smtClean="0"/>
              <a:t> dan keperawatan </a:t>
            </a:r>
            <a:r>
              <a:rPr lang="en-US" sz="1800" dirty="0" smtClean="0"/>
              <a:t> </a:t>
            </a:r>
            <a:r>
              <a:rPr lang="en-US" sz="1800" dirty="0" err="1"/>
              <a:t>unggulan</a:t>
            </a:r>
            <a:r>
              <a:rPr lang="en-US" sz="1800" dirty="0"/>
              <a:t> </a:t>
            </a:r>
            <a:r>
              <a:rPr lang="en-US" sz="1800" dirty="0" err="1"/>
              <a:t>dikembangkan</a:t>
            </a:r>
            <a:r>
              <a:rPr lang="en-US" sz="1800" dirty="0"/>
              <a:t> </a:t>
            </a:r>
            <a:r>
              <a:rPr lang="en-US" sz="1800" dirty="0" err="1"/>
              <a:t>berbasis</a:t>
            </a:r>
            <a:r>
              <a:rPr lang="en-US" sz="1800" dirty="0"/>
              <a:t> </a:t>
            </a:r>
            <a:r>
              <a:rPr lang="en-US" sz="1800" dirty="0" err="1" smtClean="0"/>
              <a:t>riset</a:t>
            </a:r>
            <a:endParaRPr lang="id-ID" sz="1800" dirty="0" smtClean="0"/>
          </a:p>
          <a:p>
            <a:pPr lvl="0"/>
            <a:r>
              <a:rPr lang="id-ID" sz="1800" dirty="0" smtClean="0"/>
              <a:t>Menjalin k</a:t>
            </a:r>
            <a:r>
              <a:rPr lang="en-US" sz="1800" dirty="0" err="1" smtClean="0"/>
              <a:t>emitraan</a:t>
            </a:r>
            <a:r>
              <a:rPr lang="en-US" sz="1800" dirty="0" smtClean="0"/>
              <a:t> </a:t>
            </a:r>
            <a:r>
              <a:rPr lang="en-US" sz="1800" dirty="0" err="1"/>
              <a:t>strategis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platform </a:t>
            </a:r>
            <a:r>
              <a:rPr lang="en-US" sz="1800" dirty="0" err="1"/>
              <a:t>pengembangan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hilirisasi</a:t>
            </a:r>
            <a:r>
              <a:rPr lang="en-US" sz="1800" dirty="0"/>
              <a:t> </a:t>
            </a:r>
            <a:r>
              <a:rPr lang="en-US" sz="1800" dirty="0" err="1"/>
              <a:t>produk</a:t>
            </a:r>
            <a:r>
              <a:rPr lang="en-US" sz="1800" dirty="0"/>
              <a:t> </a:t>
            </a:r>
            <a:r>
              <a:rPr lang="en-US" sz="1800" dirty="0" err="1"/>
              <a:t>riset</a:t>
            </a:r>
            <a:r>
              <a:rPr lang="en-US" sz="1800" dirty="0"/>
              <a:t> </a:t>
            </a:r>
            <a:endParaRPr lang="id-ID" sz="1800" dirty="0"/>
          </a:p>
          <a:p>
            <a:pPr lvl="0"/>
            <a:r>
              <a:rPr lang="en-US" sz="1800" dirty="0" err="1"/>
              <a:t>Berkontribusi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pengembangan</a:t>
            </a:r>
            <a:r>
              <a:rPr lang="en-US" sz="1800" dirty="0"/>
              <a:t> Museum </a:t>
            </a:r>
            <a:r>
              <a:rPr lang="en-US" sz="1800" dirty="0" err="1"/>
              <a:t>terpadu</a:t>
            </a:r>
            <a:r>
              <a:rPr lang="en-US" sz="1800" dirty="0"/>
              <a:t> FKKMK</a:t>
            </a:r>
            <a:endParaRPr lang="id-ID" sz="1800" dirty="0"/>
          </a:p>
          <a:p>
            <a:pPr lvl="0"/>
            <a:r>
              <a:rPr lang="en-US" sz="1800" dirty="0" err="1"/>
              <a:t>Peluasan</a:t>
            </a:r>
            <a:r>
              <a:rPr lang="en-US" sz="1800" dirty="0"/>
              <a:t> </a:t>
            </a:r>
            <a:r>
              <a:rPr lang="en-US" sz="1800" dirty="0" err="1"/>
              <a:t>desa-desa</a:t>
            </a:r>
            <a:r>
              <a:rPr lang="en-US" sz="1800" dirty="0"/>
              <a:t> </a:t>
            </a:r>
            <a:r>
              <a:rPr lang="en-US" sz="1800" dirty="0" err="1"/>
              <a:t>binaan</a:t>
            </a:r>
            <a:r>
              <a:rPr lang="en-US" sz="1800" dirty="0"/>
              <a:t> </a:t>
            </a:r>
            <a:r>
              <a:rPr lang="en-US" sz="1800" dirty="0" err="1"/>
              <a:t>didukung</a:t>
            </a:r>
            <a:r>
              <a:rPr lang="en-US" sz="1800" dirty="0"/>
              <a:t> </a:t>
            </a:r>
            <a:r>
              <a:rPr lang="en-US" sz="1800" dirty="0" err="1"/>
              <a:t>pendanaan</a:t>
            </a:r>
            <a:r>
              <a:rPr lang="en-US" sz="1800" dirty="0"/>
              <a:t> di </a:t>
            </a:r>
            <a:r>
              <a:rPr lang="en-US" sz="1800" dirty="0" err="1"/>
              <a:t>luar</a:t>
            </a:r>
            <a:r>
              <a:rPr lang="en-US" sz="1800" dirty="0"/>
              <a:t> </a:t>
            </a:r>
            <a:r>
              <a:rPr lang="en-US" sz="1800" dirty="0" err="1"/>
              <a:t>Damas</a:t>
            </a:r>
            <a:r>
              <a:rPr lang="en-US" sz="1800" dirty="0"/>
              <a:t> </a:t>
            </a:r>
            <a:endParaRPr lang="id-ID" sz="1800" dirty="0"/>
          </a:p>
          <a:p>
            <a:pPr lvl="0"/>
            <a:r>
              <a:rPr lang="id-ID" sz="1800" dirty="0" smtClean="0"/>
              <a:t>Berkontribusi dalam program-program </a:t>
            </a:r>
            <a:r>
              <a:rPr lang="en-US" sz="1800" dirty="0" smtClean="0"/>
              <a:t>INA-Health </a:t>
            </a:r>
            <a:r>
              <a:rPr lang="en-US" sz="1800" dirty="0"/>
              <a:t>TV</a:t>
            </a:r>
            <a:endParaRPr lang="id-ID" sz="1800" dirty="0"/>
          </a:p>
          <a:p>
            <a:pPr lvl="0"/>
            <a:r>
              <a:rPr lang="en-US" sz="1800" dirty="0" err="1"/>
              <a:t>Pengabdian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 </a:t>
            </a:r>
            <a:r>
              <a:rPr lang="en-US" sz="1800" dirty="0" err="1"/>
              <a:t>berbasis</a:t>
            </a:r>
            <a:r>
              <a:rPr lang="en-US" sz="1800" dirty="0"/>
              <a:t> </a:t>
            </a:r>
            <a:r>
              <a:rPr lang="en-US" sz="1800" dirty="0" err="1"/>
              <a:t>riset</a:t>
            </a:r>
            <a:r>
              <a:rPr lang="en-US" sz="1800" dirty="0"/>
              <a:t> </a:t>
            </a:r>
            <a:r>
              <a:rPr lang="en-US" sz="1800" dirty="0" err="1" smtClean="0"/>
              <a:t>unggulan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17278</TotalTime>
  <Words>486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2_Office Theme</vt:lpstr>
      <vt:lpstr>PowerPoint Presentation</vt:lpstr>
      <vt:lpstr>Bab 1. Kebijakan Umum</vt:lpstr>
      <vt:lpstr>Nilai-nilai dasar</vt:lpstr>
      <vt:lpstr>Nilai-nilai dasar</vt:lpstr>
      <vt:lpstr>Visi</vt:lpstr>
      <vt:lpstr>Misi</vt:lpstr>
      <vt:lpstr>Komitmen</vt:lpstr>
      <vt:lpstr>Tujuan</vt:lpstr>
      <vt:lpstr>Milestones 2018-2022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umi nadafi</cp:lastModifiedBy>
  <cp:revision>155</cp:revision>
  <dcterms:created xsi:type="dcterms:W3CDTF">2016-10-06T12:46:54Z</dcterms:created>
  <dcterms:modified xsi:type="dcterms:W3CDTF">2017-11-14T21:52:06Z</dcterms:modified>
</cp:coreProperties>
</file>