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7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33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340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449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72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5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41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14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04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94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80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88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FDFE-B53C-4D6A-AA31-2E818ED3BFF2}" type="datetimeFigureOut">
              <a:rPr lang="id-ID" smtClean="0"/>
              <a:t>1/17/18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F8BD-97DD-41BA-AF47-D07061B6F4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07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rtafarmawati\Desktop\Renstra%20Biokimia%202017\Renstra%20Biokimia%202018-2022\Macintosh%20HD:Users:artafarmawati:Desktop:Sasaran.docx!OLE_LINK1" TargetMode="External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pPr algn="r"/>
            <a:r>
              <a:rPr lang="id-ID" dirty="0" smtClean="0"/>
              <a:t>Departemen Biokimia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id-ID" sz="3200" b="1" dirty="0" smtClean="0"/>
              <a:t>Bab IV. Sasaran, Indikator, dan Program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9688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Tujuan 1: </a:t>
            </a:r>
            <a:r>
              <a:rPr lang="en-US" sz="2400" b="1"/>
              <a:t>Pengembangan ilmu Biokimia dalam rangka mewujudkan pendidikan tinggi yang berkualitas dan kompeten</a:t>
            </a:r>
            <a:r>
              <a:rPr lang="en-US" sz="2400">
                <a:effectLst/>
              </a:rPr>
              <a:t> </a:t>
            </a:r>
            <a:endParaRPr lang="id-ID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057044"/>
              </p:ext>
            </p:extLst>
          </p:nvPr>
        </p:nvGraphicFramePr>
        <p:xfrm>
          <a:off x="492798" y="1465263"/>
          <a:ext cx="10765730" cy="49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9004300" imgH="3924300" progId="Word.Document.12">
                  <p:link updateAutomatic="1"/>
                </p:oleObj>
              </mc:Choice>
              <mc:Fallback>
                <p:oleObj name="Document" r:id="rId3" imgW="9004300" imgH="3924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98" y="1465263"/>
                        <a:ext cx="10765730" cy="498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88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Tujuan 1: </a:t>
            </a:r>
            <a:r>
              <a:rPr lang="en-US" sz="2400" b="1"/>
              <a:t>Pengembangan ilmu Biokimia dalam rangka mewujudkan pendidikan tinggi yang berkualitas dan kompeten</a:t>
            </a:r>
            <a:r>
              <a:rPr lang="en-US" sz="2400">
                <a:effectLst/>
              </a:rPr>
              <a:t> </a:t>
            </a:r>
            <a:endParaRPr lang="id-ID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70871"/>
              </p:ext>
            </p:extLst>
          </p:nvPr>
        </p:nvGraphicFramePr>
        <p:xfrm>
          <a:off x="947686" y="1680308"/>
          <a:ext cx="10367703" cy="407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9004300" imgH="2679700" progId="Word.Document.12">
                  <p:embed/>
                </p:oleObj>
              </mc:Choice>
              <mc:Fallback>
                <p:oleObj name="Document" r:id="rId4" imgW="90043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7686" y="1680308"/>
                        <a:ext cx="10367703" cy="407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67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Tujuan 1: </a:t>
            </a:r>
            <a:r>
              <a:rPr lang="en-US" sz="2400" b="1"/>
              <a:t>Pengembangan ilmu Biokimia dalam rangka mewujudkan pendidikan tinggi yang berkualitas dan kompeten</a:t>
            </a:r>
            <a:r>
              <a:rPr lang="en-US" sz="2400">
                <a:effectLst/>
              </a:rPr>
              <a:t> </a:t>
            </a:r>
            <a:endParaRPr lang="id-ID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919150"/>
              </p:ext>
            </p:extLst>
          </p:nvPr>
        </p:nvGraphicFramePr>
        <p:xfrm>
          <a:off x="720243" y="1573501"/>
          <a:ext cx="10670961" cy="460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4" imgW="9004300" imgH="3213100" progId="Word.Document.12">
                  <p:embed/>
                </p:oleObj>
              </mc:Choice>
              <mc:Fallback>
                <p:oleObj name="Document" r:id="rId4" imgW="90043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243" y="1573501"/>
                        <a:ext cx="10670961" cy="460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6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Tujuan 2: </a:t>
            </a:r>
            <a:r>
              <a:rPr lang="en-US" sz="2400" b="1"/>
              <a:t>Pengembangan penelitian yang menghasilkan publikasi nasional dan internasional, serta produk berbasis kearifan lokal</a:t>
            </a:r>
            <a:r>
              <a:rPr lang="en-US" sz="2400">
                <a:effectLst/>
              </a:rPr>
              <a:t> </a:t>
            </a:r>
            <a:endParaRPr lang="id-ID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9171"/>
              </p:ext>
            </p:extLst>
          </p:nvPr>
        </p:nvGraphicFramePr>
        <p:xfrm>
          <a:off x="682335" y="1478712"/>
          <a:ext cx="10386655" cy="465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9004300" imgH="3962400" progId="Word.Document.12">
                  <p:embed/>
                </p:oleObj>
              </mc:Choice>
              <mc:Fallback>
                <p:oleObj name="Document" r:id="rId4" imgW="9004300" imgH="396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335" y="1478712"/>
                        <a:ext cx="10386655" cy="4650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25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Tujuan 2: </a:t>
            </a:r>
            <a:r>
              <a:rPr lang="en-US" sz="2400" b="1"/>
              <a:t>Pengembangan penelitian yang menghasilkan publikasi nasional dan internasional, serta produk berbasis kearifan lokal</a:t>
            </a:r>
            <a:r>
              <a:rPr lang="en-US" sz="2400">
                <a:effectLst/>
              </a:rPr>
              <a:t> </a:t>
            </a:r>
            <a:endParaRPr lang="id-ID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10313"/>
              </p:ext>
            </p:extLst>
          </p:nvPr>
        </p:nvGraphicFramePr>
        <p:xfrm>
          <a:off x="758149" y="1990574"/>
          <a:ext cx="10614101" cy="337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9004300" imgH="1803400" progId="Word.Document.12">
                  <p:embed/>
                </p:oleObj>
              </mc:Choice>
              <mc:Fallback>
                <p:oleObj name="Document" r:id="rId4" imgW="9004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8149" y="1990574"/>
                        <a:ext cx="10614101" cy="337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34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Tujuan 3:</a:t>
            </a:r>
            <a:r>
              <a:rPr lang="id-ID" sz="2400" dirty="0" smtClean="0"/>
              <a:t> </a:t>
            </a:r>
            <a:r>
              <a:rPr lang="en-US" sz="2400" b="1"/>
              <a:t>Pengabdian kepada masyarakat melalui desiminasi pengetahuan dan perilaku kesehatan, serta mendorong kemandirian dan kesejahteraan masyarakat secara berkelanjutan</a:t>
            </a:r>
            <a:r>
              <a:rPr lang="en-US" sz="2400">
                <a:effectLst/>
              </a:rPr>
              <a:t> </a:t>
            </a:r>
            <a:endParaRPr lang="id-ID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17645"/>
              </p:ext>
            </p:extLst>
          </p:nvPr>
        </p:nvGraphicFramePr>
        <p:xfrm>
          <a:off x="815011" y="1630375"/>
          <a:ext cx="10386655" cy="46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9004300" imgH="3225800" progId="Word.Document.12">
                  <p:embed/>
                </p:oleObj>
              </mc:Choice>
              <mc:Fallback>
                <p:oleObj name="Document" r:id="rId4" imgW="9004300" imgH="322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011" y="1630375"/>
                        <a:ext cx="10386655" cy="4606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77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9276" y="2732874"/>
            <a:ext cx="4576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4054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113</Words>
  <Application>Microsoft Macintosh PowerPoint</Application>
  <PresentationFormat>Custom</PresentationFormat>
  <Paragraphs>9</Paragraphs>
  <Slides>8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\\localhost\Users\artafarmawati\Desktop\Renstra Biokimia 2017\Renstra Biokimia 2018-2022\Macintosh HD:Users:artafarmawati:Desktop:Sasaran.docx!OLE_LINK1</vt:lpstr>
      <vt:lpstr>Document</vt:lpstr>
      <vt:lpstr>Departemen Biokimia</vt:lpstr>
      <vt:lpstr>Tujuan 1: Pengembangan ilmu Biokimia dalam rangka mewujudkan pendidikan tinggi yang berkualitas dan kompeten </vt:lpstr>
      <vt:lpstr>Tujuan 1: Pengembangan ilmu Biokimia dalam rangka mewujudkan pendidikan tinggi yang berkualitas dan kompeten </vt:lpstr>
      <vt:lpstr>Tujuan 1: Pengembangan ilmu Biokimia dalam rangka mewujudkan pendidikan tinggi yang berkualitas dan kompeten </vt:lpstr>
      <vt:lpstr>Tujuan 2: Pengembangan penelitian yang menghasilkan publikasi nasional dan internasional, serta produk berbasis kearifan lokal </vt:lpstr>
      <vt:lpstr>Tujuan 2: Pengembangan penelitian yang menghasilkan publikasi nasional dan internasional, serta produk berbasis kearifan lokal </vt:lpstr>
      <vt:lpstr>Tujuan 3: Pengabdian kepada masyarakat melalui desiminasi pengetahuan dan perilaku kesehatan, serta mendorong kemandirian dan kesejahteraan masyarakat secara berkelanjutan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Afi Mahmuda</dc:creator>
  <cp:lastModifiedBy>Arta Farmawati</cp:lastModifiedBy>
  <cp:revision>30</cp:revision>
  <dcterms:created xsi:type="dcterms:W3CDTF">2017-12-27T08:02:10Z</dcterms:created>
  <dcterms:modified xsi:type="dcterms:W3CDTF">2018-01-17T13:30:17Z</dcterms:modified>
</cp:coreProperties>
</file>