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2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  <p:sldId id="40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7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15-Nov-17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err="1" smtClean="0"/>
              <a:t>Departemen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Gizi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Kesehatan</a:t>
            </a:r>
            <a:endParaRPr lang="en-US" sz="4000" b="1" dirty="0" smtClean="0"/>
          </a:p>
          <a:p>
            <a:pPr algn="r"/>
            <a:r>
              <a:rPr lang="en-US" sz="4000" b="1" i="1" dirty="0" err="1" smtClean="0"/>
              <a:t>Fakultas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Kedokteran</a:t>
            </a:r>
            <a:r>
              <a:rPr lang="en-US" sz="4000" b="1" i="1" dirty="0" smtClean="0"/>
              <a:t> UGM</a:t>
            </a:r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id-ID" dirty="0" smtClean="0"/>
              <a:t>Ketuhanan Yang Maha Esa</a:t>
            </a:r>
          </a:p>
          <a:p>
            <a:r>
              <a:rPr lang="id-ID" dirty="0" smtClean="0"/>
              <a:t>Etika Moral</a:t>
            </a:r>
          </a:p>
          <a:p>
            <a:r>
              <a:rPr lang="id-ID" dirty="0" smtClean="0"/>
              <a:t>Kejujuran dan Keadilan</a:t>
            </a:r>
          </a:p>
          <a:p>
            <a:r>
              <a:rPr lang="id-ID" dirty="0" smtClean="0"/>
              <a:t>Profesionalisme</a:t>
            </a:r>
          </a:p>
          <a:p>
            <a:r>
              <a:rPr lang="id-ID" dirty="0" smtClean="0"/>
              <a:t>Berintegritas tinggi</a:t>
            </a:r>
          </a:p>
          <a:p>
            <a:pPr marL="0" indent="0">
              <a:buNone/>
            </a:pPr>
            <a:endParaRPr lang="id-ID" dirty="0" smtClean="0">
              <a:solidFill>
                <a:srgbClr val="FF0000"/>
              </a:solidFill>
            </a:endParaRPr>
          </a:p>
          <a:p>
            <a:endParaRPr lang="id-ID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Me</a:t>
            </a:r>
            <a:r>
              <a:rPr lang="id-ID" sz="3200" dirty="0">
                <a:solidFill>
                  <a:schemeClr val="tx1"/>
                </a:solidFill>
              </a:rPr>
              <a:t>njadi pusat pendidikan, penelitian dan </a:t>
            </a:r>
            <a:r>
              <a:rPr lang="en-US" sz="3200" dirty="0" err="1" smtClean="0">
                <a:solidFill>
                  <a:schemeClr val="tx1"/>
                </a:solidFill>
              </a:rPr>
              <a:t>pengabdian</a:t>
            </a:r>
            <a:r>
              <a:rPr lang="id-ID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id-ID" sz="3200" dirty="0">
                <a:solidFill>
                  <a:schemeClr val="tx1"/>
                </a:solidFill>
              </a:rPr>
              <a:t>masyarakat dengan reputasi internasional yang mengedepankan profesionalisme dalam mengembangkan sumber daya manusia di bidang </a:t>
            </a:r>
            <a:r>
              <a:rPr lang="en-US" sz="3200" dirty="0">
                <a:solidFill>
                  <a:schemeClr val="tx1"/>
                </a:solidFill>
              </a:rPr>
              <a:t>g</a:t>
            </a:r>
            <a:r>
              <a:rPr lang="id-ID" sz="3200" dirty="0">
                <a:solidFill>
                  <a:schemeClr val="tx1"/>
                </a:solidFill>
              </a:rPr>
              <a:t>izi </a:t>
            </a:r>
            <a:r>
              <a:rPr lang="en-US" sz="3200" dirty="0">
                <a:solidFill>
                  <a:schemeClr val="tx1"/>
                </a:solidFill>
              </a:rPr>
              <a:t>k</a:t>
            </a:r>
            <a:r>
              <a:rPr lang="id-ID" sz="3200" dirty="0">
                <a:solidFill>
                  <a:schemeClr val="tx1"/>
                </a:solidFill>
              </a:rPr>
              <a:t>esehatan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bermoral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memiliki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integritas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tinggi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terhadap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kepentingan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nasional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160" y="2087184"/>
            <a:ext cx="11165983" cy="3905843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err="1">
                <a:solidFill>
                  <a:schemeClr val="tx1"/>
                </a:solidFill>
              </a:rPr>
              <a:t>Menyelenggarakan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kegiatan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pendidikan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penelitian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pengabdian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kepada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masyarakat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tata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kelola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baik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dan</a:t>
            </a:r>
            <a:r>
              <a:rPr lang="en-US" sz="3600" dirty="0">
                <a:solidFill>
                  <a:schemeClr val="tx1"/>
                </a:solidFill>
              </a:rPr>
              <a:t> professional </a:t>
            </a:r>
            <a:r>
              <a:rPr lang="en-US" sz="3600" dirty="0" err="1">
                <a:solidFill>
                  <a:schemeClr val="tx1"/>
                </a:solidFill>
              </a:rPr>
              <a:t>berdasarkan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kearifan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lokal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460" y="531341"/>
            <a:ext cx="10972800" cy="667264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57" y="1488989"/>
            <a:ext cx="11732653" cy="4516395"/>
          </a:xfrm>
          <a:solidFill>
            <a:schemeClr val="bg1"/>
          </a:solidFill>
        </p:spPr>
        <p:txBody>
          <a:bodyPr/>
          <a:lstStyle/>
          <a:p>
            <a:r>
              <a:rPr lang="en-US" sz="2400" b="1" dirty="0" err="1" smtClean="0"/>
              <a:t>Menyelenggarakan</a:t>
            </a:r>
            <a:r>
              <a:rPr lang="en-US" sz="2400" b="1" dirty="0" smtClean="0"/>
              <a:t> </a:t>
            </a:r>
            <a:r>
              <a:rPr lang="en-US" sz="2400" b="1" dirty="0" err="1"/>
              <a:t>kegiatan</a:t>
            </a:r>
            <a:r>
              <a:rPr lang="en-US" sz="2400" b="1" dirty="0"/>
              <a:t> </a:t>
            </a:r>
            <a:r>
              <a:rPr lang="en-US" sz="2400" b="1" dirty="0" err="1" smtClean="0"/>
              <a:t>pendidikan</a:t>
            </a:r>
            <a:r>
              <a:rPr lang="id-ID" sz="2400" b="1" dirty="0" smtClean="0"/>
              <a:t> yang berkualitas untuk mengantarkan lulusan Sarjana Gizi yang memiliki keunggulan dan daya saing dalam bidang Gizi dan Kesehatan.</a:t>
            </a:r>
          </a:p>
          <a:p>
            <a:r>
              <a:rPr lang="id-ID" sz="2400" b="1" dirty="0" smtClean="0"/>
              <a:t>Menyelenggarakan </a:t>
            </a:r>
            <a:r>
              <a:rPr lang="en-US" sz="2400" b="1" dirty="0" err="1" smtClean="0"/>
              <a:t>penelitian</a:t>
            </a:r>
            <a:r>
              <a:rPr lang="en-US" sz="2400" b="1" dirty="0" smtClean="0"/>
              <a:t> </a:t>
            </a:r>
            <a:r>
              <a:rPr lang="id-ID" sz="2400" b="1" dirty="0" smtClean="0"/>
              <a:t>yang dapat dipublikasikan secara nasional maupun internasional.</a:t>
            </a:r>
            <a:r>
              <a:rPr lang="en-US" sz="2400" b="1" dirty="0" smtClean="0"/>
              <a:t> </a:t>
            </a:r>
            <a:endParaRPr lang="id-ID" sz="2400" b="1" dirty="0" smtClean="0"/>
          </a:p>
          <a:p>
            <a:r>
              <a:rPr lang="id-ID" sz="2400" b="1" dirty="0" smtClean="0"/>
              <a:t>Menyelenggarakan </a:t>
            </a:r>
            <a:r>
              <a:rPr lang="en-US" sz="2400" b="1" dirty="0" err="1" smtClean="0"/>
              <a:t>pengabdian</a:t>
            </a:r>
            <a:r>
              <a:rPr lang="en-US" sz="2400" b="1" dirty="0" smtClean="0"/>
              <a:t> </a:t>
            </a:r>
            <a:r>
              <a:rPr lang="en-US" sz="2400" b="1" dirty="0" err="1"/>
              <a:t>kepada</a:t>
            </a:r>
            <a:r>
              <a:rPr lang="en-US" sz="2400" b="1" dirty="0"/>
              <a:t> </a:t>
            </a:r>
            <a:r>
              <a:rPr lang="en-US" sz="2400" b="1" dirty="0" err="1"/>
              <a:t>masyarakat</a:t>
            </a:r>
            <a:r>
              <a:rPr lang="en-US" sz="2400" b="1" dirty="0"/>
              <a:t> </a:t>
            </a:r>
            <a:r>
              <a:rPr lang="id-ID" sz="2400" b="1" dirty="0" smtClean="0"/>
              <a:t>yang memberikan manfaat at</a:t>
            </a:r>
            <a:r>
              <a:rPr lang="en-US" sz="2400" b="1" dirty="0" smtClean="0"/>
              <a:t>a</a:t>
            </a:r>
            <a:r>
              <a:rPr lang="id-ID" sz="2400" b="1" dirty="0" smtClean="0"/>
              <a:t>u solusi bagi masyarakat.</a:t>
            </a:r>
          </a:p>
          <a:p>
            <a:r>
              <a:rPr lang="id-ID" sz="2400" b="1" dirty="0" smtClean="0"/>
              <a:t>Menyelenggarakan t</a:t>
            </a:r>
            <a:r>
              <a:rPr lang="en-US" sz="2400" b="1" dirty="0" err="1" smtClean="0"/>
              <a:t>ata</a:t>
            </a:r>
            <a:r>
              <a:rPr lang="en-US" sz="2400" b="1" dirty="0" smtClean="0"/>
              <a:t> </a:t>
            </a:r>
            <a:r>
              <a:rPr lang="en-US" sz="2400" b="1" dirty="0" err="1"/>
              <a:t>kelola</a:t>
            </a:r>
            <a:r>
              <a:rPr lang="en-US" sz="2400" b="1" dirty="0"/>
              <a:t> yang </a:t>
            </a:r>
            <a:r>
              <a:rPr lang="en-US" sz="2400" b="1" dirty="0" err="1" smtClean="0"/>
              <a:t>baik</a:t>
            </a:r>
            <a:r>
              <a:rPr lang="en-US" sz="2400" b="1" dirty="0" smtClean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smtClean="0"/>
              <a:t>professional</a:t>
            </a:r>
            <a:r>
              <a:rPr lang="id-ID" sz="2400" b="1" dirty="0" smtClean="0"/>
              <a:t> </a:t>
            </a:r>
            <a:endParaRPr lang="en-US" sz="2400" b="1" dirty="0" smtClean="0"/>
          </a:p>
          <a:p>
            <a:r>
              <a:rPr lang="id-ID" sz="2400" b="1" dirty="0" smtClean="0"/>
              <a:t>Mengutamakan kepuasan pelanggan</a:t>
            </a:r>
          </a:p>
          <a:p>
            <a:r>
              <a:rPr lang="id-ID" sz="2400" b="1" dirty="0" smtClean="0"/>
              <a:t>Mendorong mahasiswa aktif dan kreatif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8918"/>
            <a:ext cx="10972800" cy="1149179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668162"/>
            <a:ext cx="11234670" cy="4784153"/>
          </a:xfrm>
          <a:solidFill>
            <a:schemeClr val="bg1"/>
          </a:solidFill>
        </p:spPr>
        <p:txBody>
          <a:bodyPr/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 err="1"/>
              <a:t>Menyelenggarakan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/>
              <a:t>, </a:t>
            </a:r>
            <a:r>
              <a:rPr lang="en-US" sz="3600" dirty="0" err="1"/>
              <a:t>penelitian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pengabdian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reputasi</a:t>
            </a:r>
            <a:r>
              <a:rPr lang="en-US" sz="3600" dirty="0"/>
              <a:t> </a:t>
            </a:r>
            <a:r>
              <a:rPr lang="en-US" sz="3600" dirty="0" err="1"/>
              <a:t>nasional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internasional</a:t>
            </a:r>
            <a:r>
              <a:rPr lang="en-US" sz="3600" dirty="0"/>
              <a:t> </a:t>
            </a:r>
            <a:r>
              <a:rPr lang="en-US" sz="3600" dirty="0" err="1"/>
              <a:t>berdasarkan</a:t>
            </a:r>
            <a:r>
              <a:rPr lang="en-US" sz="3600" dirty="0"/>
              <a:t> </a:t>
            </a:r>
            <a:r>
              <a:rPr lang="en-US" sz="3600" dirty="0" err="1"/>
              <a:t>kearifan</a:t>
            </a:r>
            <a:r>
              <a:rPr lang="en-US" sz="3600" dirty="0"/>
              <a:t> </a:t>
            </a:r>
            <a:r>
              <a:rPr lang="en-US" sz="3600" dirty="0" err="1"/>
              <a:t>lokal</a:t>
            </a:r>
            <a:endParaRPr lang="en-US" sz="3600" dirty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/>
              <a:t>Menjadi</a:t>
            </a:r>
            <a:r>
              <a:rPr lang="en-US" sz="3600" dirty="0"/>
              <a:t> program </a:t>
            </a:r>
            <a:r>
              <a:rPr lang="en-US" sz="3600" dirty="0" err="1"/>
              <a:t>studi</a:t>
            </a:r>
            <a:r>
              <a:rPr lang="en-US" sz="3600" dirty="0"/>
              <a:t> yang </a:t>
            </a:r>
            <a:r>
              <a:rPr lang="en-US" sz="3600" dirty="0" err="1"/>
              <a:t>melaksanakan</a:t>
            </a:r>
            <a:r>
              <a:rPr lang="en-US" sz="3600" dirty="0"/>
              <a:t> </a:t>
            </a:r>
            <a:r>
              <a:rPr lang="en-US" sz="3600" dirty="0" err="1"/>
              <a:t>tata</a:t>
            </a:r>
            <a:r>
              <a:rPr lang="en-US" sz="3600" dirty="0"/>
              <a:t> </a:t>
            </a:r>
            <a:r>
              <a:rPr lang="en-US" sz="3600" dirty="0" err="1"/>
              <a:t>kelola</a:t>
            </a:r>
            <a:r>
              <a:rPr lang="en-US" sz="3600" dirty="0"/>
              <a:t> yang </a:t>
            </a:r>
            <a:r>
              <a:rPr lang="en-US" sz="3600" dirty="0" err="1"/>
              <a:t>baik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professional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079545"/>
              </p:ext>
            </p:extLst>
          </p:nvPr>
        </p:nvGraphicFramePr>
        <p:xfrm>
          <a:off x="296562" y="1183760"/>
          <a:ext cx="11355858" cy="5062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114"/>
                <a:gridCol w="1947096"/>
                <a:gridCol w="1717982"/>
                <a:gridCol w="1717982"/>
                <a:gridCol w="1680186"/>
                <a:gridCol w="1676749"/>
                <a:gridCol w="1676749"/>
              </a:tblGrid>
              <a:tr h="3608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Program/ </a:t>
                      </a:r>
                      <a:r>
                        <a:rPr lang="en-US" sz="1600" b="1" u="none" strike="noStrike" dirty="0" err="1">
                          <a:effectLst/>
                        </a:rPr>
                        <a:t>Kegiatan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06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Pembukaan</a:t>
                      </a:r>
                      <a:r>
                        <a:rPr lang="en-US" sz="1300" u="none" strike="noStrike" dirty="0">
                          <a:effectLst/>
                        </a:rPr>
                        <a:t> Magister </a:t>
                      </a:r>
                      <a:r>
                        <a:rPr lang="en-US" sz="1300" u="none" strike="noStrike" dirty="0" err="1">
                          <a:effectLst/>
                        </a:rPr>
                        <a:t>Gizi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Kesehatan</a:t>
                      </a:r>
                      <a:r>
                        <a:rPr lang="en-US" sz="1300" u="none" strike="noStrike" dirty="0">
                          <a:effectLst/>
                        </a:rPr>
                        <a:t> (</a:t>
                      </a:r>
                      <a:r>
                        <a:rPr lang="en-US" sz="1300" u="none" strike="noStrike" dirty="0" err="1">
                          <a:effectLst/>
                        </a:rPr>
                        <a:t>M.Gizi</a:t>
                      </a:r>
                      <a:r>
                        <a:rPr lang="en-US" sz="1300" u="none" strike="noStrike" dirty="0">
                          <a:effectLst/>
                        </a:rPr>
                        <a:t>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Benchmarking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Penyusunan</a:t>
                      </a:r>
                      <a:r>
                        <a:rPr lang="en-US" sz="1300" u="none" strike="noStrike" dirty="0">
                          <a:effectLst/>
                        </a:rPr>
                        <a:t> Proposal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Pembukaan</a:t>
                      </a:r>
                      <a:r>
                        <a:rPr lang="en-US" sz="1300" u="none" strike="noStrike" dirty="0">
                          <a:effectLst/>
                        </a:rPr>
                        <a:t> Magister </a:t>
                      </a:r>
                      <a:r>
                        <a:rPr lang="en-US" sz="1300" u="none" strike="noStrike" dirty="0" err="1">
                          <a:effectLst/>
                        </a:rPr>
                        <a:t>Gizi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Kesehatan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-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-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153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Penelitian dan Pengembangan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Menyusun</a:t>
                      </a:r>
                      <a:r>
                        <a:rPr lang="en-US" sz="1300" u="none" strike="noStrike" dirty="0">
                          <a:effectLst/>
                        </a:rPr>
                        <a:t> proposal </a:t>
                      </a:r>
                      <a:r>
                        <a:rPr lang="en-US" sz="1300" u="none" strike="noStrike" dirty="0" err="1">
                          <a:effectLst/>
                        </a:rPr>
                        <a:t>unggulan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departemen</a:t>
                      </a:r>
                      <a:r>
                        <a:rPr lang="en-US" sz="1300" u="none" strike="noStrike" dirty="0">
                          <a:effectLst/>
                        </a:rPr>
                        <a:t> (Wellness and Livelihood)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Pelaksanaan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kegiatan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penelitian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Diseminasi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Diseminasi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Pelaksanaan Kegiatan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206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Kerjasama dan Pengabmas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Kerjasama antara PT &amp; Mitra Lain baik DN dan LN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Kerjasama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antara</a:t>
                      </a:r>
                      <a:r>
                        <a:rPr lang="en-US" sz="1300" u="none" strike="noStrike" dirty="0">
                          <a:effectLst/>
                        </a:rPr>
                        <a:t> PT &amp; </a:t>
                      </a:r>
                      <a:r>
                        <a:rPr lang="en-US" sz="1300" u="none" strike="noStrike" dirty="0" err="1">
                          <a:effectLst/>
                        </a:rPr>
                        <a:t>Mitra</a:t>
                      </a:r>
                      <a:r>
                        <a:rPr lang="en-US" sz="1300" u="none" strike="noStrike" dirty="0">
                          <a:effectLst/>
                        </a:rPr>
                        <a:t> Lain </a:t>
                      </a:r>
                      <a:r>
                        <a:rPr lang="en-US" sz="1300" u="none" strike="noStrike" dirty="0" err="1">
                          <a:effectLst/>
                        </a:rPr>
                        <a:t>baik</a:t>
                      </a:r>
                      <a:r>
                        <a:rPr lang="en-US" sz="1300" u="none" strike="noStrike" dirty="0">
                          <a:effectLst/>
                        </a:rPr>
                        <a:t> DN </a:t>
                      </a:r>
                      <a:r>
                        <a:rPr lang="en-US" sz="1300" u="none" strike="noStrike" dirty="0" err="1">
                          <a:effectLst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</a:rPr>
                        <a:t> LN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Kerjasama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antara</a:t>
                      </a:r>
                      <a:r>
                        <a:rPr lang="en-US" sz="1300" u="none" strike="noStrike" dirty="0">
                          <a:effectLst/>
                        </a:rPr>
                        <a:t> PT &amp; </a:t>
                      </a:r>
                      <a:r>
                        <a:rPr lang="en-US" sz="1300" u="none" strike="noStrike" dirty="0" err="1">
                          <a:effectLst/>
                        </a:rPr>
                        <a:t>Mitra</a:t>
                      </a:r>
                      <a:r>
                        <a:rPr lang="en-US" sz="1300" u="none" strike="noStrike" dirty="0">
                          <a:effectLst/>
                        </a:rPr>
                        <a:t> Lain </a:t>
                      </a:r>
                      <a:r>
                        <a:rPr lang="en-US" sz="1300" u="none" strike="noStrike" dirty="0" err="1">
                          <a:effectLst/>
                        </a:rPr>
                        <a:t>baik</a:t>
                      </a:r>
                      <a:r>
                        <a:rPr lang="en-US" sz="1300" u="none" strike="noStrike" dirty="0">
                          <a:effectLst/>
                        </a:rPr>
                        <a:t> DN </a:t>
                      </a:r>
                      <a:r>
                        <a:rPr lang="en-US" sz="1300" u="none" strike="noStrike" dirty="0" err="1">
                          <a:effectLst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</a:rPr>
                        <a:t> LN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Kerjasama antara PT &amp; Mitra Lain baik DN dan LN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Kerjasama antara PT &amp; Mitra Lain baik DN dan LN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614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Pengabmas dengan mitra CSR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Pengabmas dengan mitra CSR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Pengabmas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dengan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mitra</a:t>
                      </a:r>
                      <a:r>
                        <a:rPr lang="en-US" sz="1300" u="none" strike="noStrike" dirty="0">
                          <a:effectLst/>
                        </a:rPr>
                        <a:t> CSR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Pengabmas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dengan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mitra</a:t>
                      </a:r>
                      <a:r>
                        <a:rPr lang="en-US" sz="1300" u="none" strike="noStrike" dirty="0">
                          <a:effectLst/>
                        </a:rPr>
                        <a:t> CSR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Pengabmas dengan mitra CSR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228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Kemahasiswaan dan Alumni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Menjajaki networking dengan komunitas internasional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Professional Development Activity</a:t>
                      </a:r>
                      <a:endParaRPr lang="en-US" sz="13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Terbentuk kompetisi internasional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Maintenance</a:t>
                      </a:r>
                      <a:endParaRPr lang="en-US" sz="13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Maintenance</a:t>
                      </a:r>
                      <a:endParaRPr lang="en-US" sz="13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07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LUSTRUM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614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Pendidikan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Pembukaan Profesi Gizi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Akreditasi LAMPT-Kes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Evaluasi Kurikulum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Implementasi Kurikulum Baru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Monev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Kurikulum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07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Visitasi AUN-SAR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Lanjutan</a:t>
            </a:r>
            <a:r>
              <a:rPr lang="en-US" sz="4000" dirty="0" smtClean="0"/>
              <a:t> milestones….</a:t>
            </a:r>
            <a:endParaRPr lang="id-ID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524622"/>
              </p:ext>
            </p:extLst>
          </p:nvPr>
        </p:nvGraphicFramePr>
        <p:xfrm>
          <a:off x="457200" y="1272745"/>
          <a:ext cx="11071654" cy="5171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2551"/>
                <a:gridCol w="1705233"/>
                <a:gridCol w="2141177"/>
                <a:gridCol w="1674986"/>
                <a:gridCol w="1638135"/>
                <a:gridCol w="1634786"/>
                <a:gridCol w="1634786"/>
              </a:tblGrid>
              <a:tr h="293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Program/ </a:t>
                      </a:r>
                      <a:r>
                        <a:rPr lang="en-US" sz="1600" b="1" u="none" strike="noStrike" dirty="0" err="1">
                          <a:effectLst/>
                        </a:rPr>
                        <a:t>Kegiatan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64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 err="1">
                          <a:effectLst/>
                        </a:rPr>
                        <a:t>Jaminan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Mutu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Membantu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Visitasi</a:t>
                      </a:r>
                      <a:r>
                        <a:rPr lang="en-US" sz="1300" u="none" strike="noStrike" dirty="0">
                          <a:effectLst/>
                        </a:rPr>
                        <a:t> AUN-SAR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Membantu Akreditasi LAMPT-Kes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Evaluasi Kurikulum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AMI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AMI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AMI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AMI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AMI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793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Sarana dan Prasarana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Pengembangan</a:t>
                      </a:r>
                      <a:r>
                        <a:rPr lang="en-US" sz="1300" u="none" strike="noStrike" dirty="0">
                          <a:effectLst/>
                        </a:rPr>
                        <a:t> Lab </a:t>
                      </a:r>
                      <a:r>
                        <a:rPr lang="en-US" sz="1300" u="none" strike="noStrike" dirty="0" err="1">
                          <a:effectLst/>
                        </a:rPr>
                        <a:t>Kuliner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Negosiasi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Pengembangan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Gedung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Gizi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baik</a:t>
                      </a:r>
                      <a:r>
                        <a:rPr lang="en-US" sz="1300" u="none" strike="noStrike" dirty="0">
                          <a:effectLst/>
                        </a:rPr>
                        <a:t> Internal </a:t>
                      </a:r>
                      <a:r>
                        <a:rPr lang="en-US" sz="1300" u="none" strike="noStrike" dirty="0" err="1">
                          <a:effectLst/>
                        </a:rPr>
                        <a:t>maupun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Eksternal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Negosiasi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Pengembangan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Gedung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Gizi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baik</a:t>
                      </a:r>
                      <a:r>
                        <a:rPr lang="en-US" sz="1300" u="none" strike="noStrike" dirty="0">
                          <a:effectLst/>
                        </a:rPr>
                        <a:t> Internal </a:t>
                      </a:r>
                      <a:r>
                        <a:rPr lang="en-US" sz="1300" u="none" strike="noStrike" dirty="0" err="1">
                          <a:effectLst/>
                        </a:rPr>
                        <a:t>maupun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Eksternal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Negosiasi Pengembangan Gedung Gizi baik Internal maupun Eksternal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Negosiasi Pengembangan Gedung Gizi baik Internal maupun Eksternal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Renovasi Gedung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76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Pengembangan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</a:rPr>
                        <a:t>IT (soft</a:t>
                      </a:r>
                      <a:r>
                        <a:rPr lang="en-US" sz="13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</a:rPr>
                        <a:t>&amp; hardware)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none" strike="noStrike" dirty="0" err="1">
                          <a:effectLst/>
                        </a:rPr>
                        <a:t>Pengembangan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</a:rPr>
                        <a:t>IT (soft</a:t>
                      </a:r>
                      <a:r>
                        <a:rPr lang="en-US" sz="13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</a:rPr>
                        <a:t>&amp; hardware)</a:t>
                      </a:r>
                      <a:endParaRPr 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none" strike="noStrike" dirty="0" err="1">
                          <a:effectLst/>
                        </a:rPr>
                        <a:t>Pengembangan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</a:rPr>
                        <a:t>IT (soft</a:t>
                      </a:r>
                      <a:r>
                        <a:rPr lang="en-US" sz="13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</a:rPr>
                        <a:t>&amp; hardware)</a:t>
                      </a:r>
                      <a:endParaRPr 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none" strike="noStrike" dirty="0" err="1">
                          <a:effectLst/>
                        </a:rPr>
                        <a:t>Pengembangan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</a:rPr>
                        <a:t>IT (soft</a:t>
                      </a:r>
                      <a:r>
                        <a:rPr lang="en-US" sz="13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</a:rPr>
                        <a:t>&amp; hardware)</a:t>
                      </a:r>
                      <a:endParaRPr 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none" strike="noStrike" dirty="0" err="1">
                          <a:effectLst/>
                        </a:rPr>
                        <a:t>Pengembangan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</a:rPr>
                        <a:t>IT (soft</a:t>
                      </a:r>
                      <a:r>
                        <a:rPr lang="en-US" sz="13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</a:rPr>
                        <a:t>&amp; hardware)</a:t>
                      </a:r>
                      <a:endParaRPr 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864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SDM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Penambahan Staf Dosen dan Tendik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Penambahan Staf Dosen dan Tendik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Penambahan Staf Dosen dan Tendik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</a:rPr>
                        <a:t>Penambahan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Staf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Dosen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</a:rPr>
                        <a:t>Tendik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Penambahan Staf Dosen dan Tendik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55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300" u="none" strike="noStrike">
                          <a:effectLst/>
                        </a:rPr>
                        <a:t>Kenaikan pangkat dan jabatan staf dosen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300" u="none" strike="noStrike">
                          <a:effectLst/>
                        </a:rPr>
                        <a:t>Kenaikan pangkat dan jabatan staf dosen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300" u="none" strike="noStrike">
                          <a:effectLst/>
                        </a:rPr>
                        <a:t>Kenaikan pangkat dan jabatan staf dosen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300" u="none" strike="noStrike" dirty="0">
                          <a:effectLst/>
                        </a:rPr>
                        <a:t>Kenaikan pangkat dan jabatan staf dosen</a:t>
                      </a:r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300" u="none" strike="noStrike" dirty="0">
                          <a:effectLst/>
                        </a:rPr>
                        <a:t>Kenaikan pangkat dan jabatan staf dosen</a:t>
                      </a:r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9706"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Pengembangan Kompetensi SDM (Dosen &amp; Tendik)</a:t>
                      </a:r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Pengembangan Kompetensi SDM (Dosen &amp; Tendik)</a:t>
                      </a:r>
                    </a:p>
                    <a:p>
                      <a:pPr algn="l" fontAlgn="ctr"/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Pengembangan Kompetensi SDM (Dosen &amp; Tendik)</a:t>
                      </a:r>
                    </a:p>
                    <a:p>
                      <a:pPr algn="l" fontAlgn="ctr"/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Pengembangan Kompetensi SDM (Dosen &amp; Tendik)</a:t>
                      </a:r>
                    </a:p>
                    <a:p>
                      <a:pPr algn="l" fontAlgn="ctr"/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Pengembangan Kompetensi SDM (Dosen &amp; Tendik)</a:t>
                      </a:r>
                    </a:p>
                    <a:p>
                      <a:pPr algn="l" fontAlgn="ctr"/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19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17392</TotalTime>
  <Words>544</Words>
  <Application>Microsoft Office PowerPoint</Application>
  <PresentationFormat>Custom</PresentationFormat>
  <Paragraphs>151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  <vt:lpstr>Lanjutan milestones….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Intel</cp:lastModifiedBy>
  <cp:revision>160</cp:revision>
  <dcterms:created xsi:type="dcterms:W3CDTF">2016-10-06T12:46:54Z</dcterms:created>
  <dcterms:modified xsi:type="dcterms:W3CDTF">2017-11-15T07:46:07Z</dcterms:modified>
</cp:coreProperties>
</file>