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407" r:id="rId4"/>
    <p:sldId id="408" r:id="rId5"/>
    <p:sldId id="412" r:id="rId6"/>
    <p:sldId id="409" r:id="rId7"/>
    <p:sldId id="411" r:id="rId8"/>
    <p:sldId id="41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00" autoAdjust="0"/>
  </p:normalViewPr>
  <p:slideViewPr>
    <p:cSldViewPr snapToGrid="0">
      <p:cViewPr>
        <p:scale>
          <a:sx n="30" d="100"/>
          <a:sy n="30" d="100"/>
        </p:scale>
        <p:origin x="-1302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2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93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54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14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51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Departemen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Obstetri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Ginekologi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kekuatan-kekuatan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mengatasi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kelemahan-kelemahan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mengantisipasi</a:t>
            </a:r>
            <a:r>
              <a:rPr lang="en-US" sz="3200" dirty="0" smtClean="0"/>
              <a:t> </a:t>
            </a:r>
            <a:r>
              <a:rPr lang="en-US" sz="3200" dirty="0" err="1" smtClean="0"/>
              <a:t>ancaman-ancaman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menangkap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peluang-peluang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d-ID" sz="2400" dirty="0"/>
              <a:t>Meningkatkan hubungan dan kerjasama dengan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instansi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.</a:t>
            </a:r>
          </a:p>
          <a:p>
            <a:pPr lvl="0" algn="just"/>
            <a:r>
              <a:rPr lang="id-ID" sz="2400" dirty="0"/>
              <a:t>Meningkatkan efektifitas sistem jejaring rujukan dengan rumah sakit lain</a:t>
            </a:r>
            <a:endParaRPr lang="en-US" sz="2400" dirty="0"/>
          </a:p>
          <a:p>
            <a:pPr lvl="0" algn="just"/>
            <a:r>
              <a:rPr lang="id-ID" sz="2400" dirty="0"/>
              <a:t>Meningkatkan kerjasama dengan lembaga pemerintah dan non pemerintah untuk peningkatan mutu </a:t>
            </a:r>
            <a:endParaRPr lang="en-US" sz="2400" dirty="0"/>
          </a:p>
          <a:p>
            <a:pPr lvl="0" algn="just"/>
            <a:r>
              <a:rPr lang="id-ID" sz="2400" dirty="0"/>
              <a:t>Pemilihan calon dosen yang berkualitas</a:t>
            </a:r>
            <a:endParaRPr lang="en-US" sz="2400" dirty="0"/>
          </a:p>
          <a:p>
            <a:pPr lvl="0" algn="just"/>
            <a:r>
              <a:rPr lang="id-ID" sz="2400" dirty="0"/>
              <a:t>Menerima residen yang mempunyai beasiswa untuk menunjang pendidikannya tanpa mengorbankan kualitas </a:t>
            </a:r>
            <a:r>
              <a:rPr lang="id-ID" sz="2400" dirty="0" smtClean="0"/>
              <a:t>residen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800" dirty="0" err="1" smtClean="0"/>
              <a:t>Mengoptimalkan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alumni yang </a:t>
            </a:r>
            <a:r>
              <a:rPr lang="en-US" sz="2800" dirty="0" err="1" smtClean="0"/>
              <a:t>tersebar</a:t>
            </a:r>
            <a:r>
              <a:rPr lang="en-US" sz="2800" dirty="0" smtClean="0"/>
              <a:t> di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tanah</a:t>
            </a:r>
            <a:r>
              <a:rPr lang="en-US" sz="2800" dirty="0" smtClean="0"/>
              <a:t> air</a:t>
            </a:r>
          </a:p>
          <a:p>
            <a:pPr lvl="0" algn="just"/>
            <a:r>
              <a:rPr lang="id-ID" sz="2800" dirty="0" smtClean="0"/>
              <a:t>Memanfaatkan ruang yang tersedia dengan optimal untuk proses pembelajaran.</a:t>
            </a:r>
            <a:endParaRPr lang="en-US" sz="2800" dirty="0" smtClean="0"/>
          </a:p>
          <a:p>
            <a:pPr algn="just"/>
            <a:r>
              <a:rPr lang="id-ID" sz="2800" dirty="0" smtClean="0"/>
              <a:t>Memanfaatkan teknologi informasi sebagai penunjang proses pembelajaran.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8816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d-ID" sz="2800" dirty="0" smtClean="0"/>
              <a:t>Mendorong </a:t>
            </a:r>
            <a:r>
              <a:rPr lang="id-ID" sz="2800" dirty="0"/>
              <a:t>dan memfasilitasi dosen untuk melanjutkan jenjang pendidikan S3</a:t>
            </a:r>
            <a:endParaRPr lang="en-US" sz="2800" dirty="0"/>
          </a:p>
          <a:p>
            <a:pPr lvl="0" algn="just"/>
            <a:r>
              <a:rPr lang="id-ID" sz="2800" dirty="0"/>
              <a:t>Melakukan sistem rekrutmen dosen yang mengacu pada evaluasi </a:t>
            </a:r>
            <a:r>
              <a:rPr lang="id-ID" sz="2800" dirty="0" smtClean="0"/>
              <a:t>berkala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Meningkatkan</a:t>
            </a:r>
            <a:r>
              <a:rPr lang="en-US" sz="2800" dirty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, </a:t>
            </a:r>
            <a:r>
              <a:rPr lang="en-US" sz="2800" dirty="0" err="1"/>
              <a:t>pendidikan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pPr marL="455613" lvl="2" indent="-455613" algn="just"/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berstandar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sz="2800" dirty="0"/>
          </a:p>
          <a:p>
            <a:pPr algn="just"/>
            <a:r>
              <a:rPr lang="en-US" sz="2800" dirty="0" err="1" smtClean="0"/>
              <a:t>Pemerataan</a:t>
            </a:r>
            <a:r>
              <a:rPr lang="en-US" sz="2800" dirty="0" smtClean="0"/>
              <a:t> </a:t>
            </a:r>
            <a:r>
              <a:rPr lang="en-US" sz="2800" dirty="0" err="1" smtClean="0"/>
              <a:t>beban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US" sz="2800" dirty="0"/>
          </a:p>
          <a:p>
            <a:pPr lvl="0"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Mengoptimalkan</a:t>
            </a:r>
            <a:r>
              <a:rPr lang="en-US" sz="4000" dirty="0" smtClean="0"/>
              <a:t> ORU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meningkatkan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publikasi</a:t>
            </a:r>
            <a:endParaRPr lang="en-US" sz="4000" dirty="0" smtClean="0"/>
          </a:p>
          <a:p>
            <a:r>
              <a:rPr lang="en-US" sz="4000" dirty="0" err="1" smtClean="0"/>
              <a:t>Mendorong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memfasilitasi</a:t>
            </a:r>
            <a:r>
              <a:rPr lang="en-US" sz="4000" dirty="0" smtClean="0"/>
              <a:t> </a:t>
            </a:r>
            <a:r>
              <a:rPr lang="en-US" sz="4000" dirty="0" err="1" smtClean="0"/>
              <a:t>dosen</a:t>
            </a:r>
            <a:r>
              <a:rPr lang="en-US" sz="4000" dirty="0" smtClean="0"/>
              <a:t> </a:t>
            </a:r>
            <a:r>
              <a:rPr lang="en-US" sz="4000" dirty="0" err="1" smtClean="0"/>
              <a:t>muda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mengembangkan</a:t>
            </a:r>
            <a:r>
              <a:rPr lang="en-US" sz="4000" dirty="0" smtClean="0"/>
              <a:t> </a:t>
            </a:r>
            <a:r>
              <a:rPr lang="en-US" sz="4000" dirty="0" err="1" smtClean="0"/>
              <a:t>inovasi</a:t>
            </a:r>
            <a:r>
              <a:rPr lang="en-US" sz="4000" dirty="0" smtClean="0"/>
              <a:t> </a:t>
            </a:r>
            <a:r>
              <a:rPr lang="en-US" sz="4000" dirty="0" err="1" smtClean="0"/>
              <a:t>pendidikan</a:t>
            </a:r>
            <a:r>
              <a:rPr lang="en-US" sz="4000" dirty="0" smtClean="0"/>
              <a:t>, </a:t>
            </a:r>
            <a:r>
              <a:rPr lang="en-US" sz="4000" dirty="0" err="1" smtClean="0"/>
              <a:t>penelitian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pelayanan</a:t>
            </a:r>
            <a:endParaRPr lang="en-US" sz="4000" dirty="0" smtClean="0"/>
          </a:p>
          <a:p>
            <a:r>
              <a:rPr lang="en-US" sz="4000" dirty="0" err="1" smtClean="0"/>
              <a:t>Memanfaatkan</a:t>
            </a:r>
            <a:r>
              <a:rPr lang="en-US" sz="4000" dirty="0" smtClean="0"/>
              <a:t> </a:t>
            </a:r>
            <a:r>
              <a:rPr lang="en-US" sz="4000" dirty="0" err="1" smtClean="0"/>
              <a:t>sumber</a:t>
            </a:r>
            <a:r>
              <a:rPr lang="en-US" sz="4000" dirty="0" smtClean="0"/>
              <a:t> </a:t>
            </a:r>
            <a:r>
              <a:rPr lang="en-US" sz="4000" dirty="0" err="1" smtClean="0"/>
              <a:t>dana</a:t>
            </a:r>
            <a:r>
              <a:rPr lang="en-US" sz="4000" dirty="0" smtClean="0"/>
              <a:t> </a:t>
            </a:r>
            <a:r>
              <a:rPr lang="en-US" sz="4000" dirty="0" err="1" smtClean="0"/>
              <a:t>denga</a:t>
            </a:r>
            <a:r>
              <a:rPr lang="en-US" sz="4000" dirty="0" err="1" smtClean="0"/>
              <a:t>n</a:t>
            </a:r>
            <a:r>
              <a:rPr lang="en-US" sz="4000" dirty="0" smtClean="0"/>
              <a:t> </a:t>
            </a:r>
            <a:r>
              <a:rPr lang="en-US" sz="4000" dirty="0" err="1" smtClean="0"/>
              <a:t>baik</a:t>
            </a:r>
            <a:r>
              <a:rPr lang="en-US" sz="4000" dirty="0" smtClean="0"/>
              <a:t>,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pengembangan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pendidikan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3600" dirty="0"/>
              <a:t>Meningkatkan kompetensi </a:t>
            </a:r>
            <a:r>
              <a:rPr lang="id-ID" sz="3600" dirty="0" smtClean="0"/>
              <a:t>lulusan</a:t>
            </a:r>
            <a:endParaRPr lang="en-US" sz="3600" dirty="0" smtClean="0"/>
          </a:p>
          <a:p>
            <a:pPr algn="just"/>
            <a:r>
              <a:rPr lang="en-US" sz="3600" dirty="0" err="1"/>
              <a:t>D</a:t>
            </a:r>
            <a:r>
              <a:rPr lang="en-US" sz="3600" dirty="0" err="1" smtClean="0"/>
              <a:t>iseminasi</a:t>
            </a:r>
            <a:r>
              <a:rPr lang="en-US" sz="3600" dirty="0" smtClean="0"/>
              <a:t> </a:t>
            </a:r>
            <a:r>
              <a:rPr lang="en-US" sz="3600" i="1" dirty="0"/>
              <a:t>update</a:t>
            </a:r>
            <a:r>
              <a:rPr lang="en-US" sz="3600" dirty="0"/>
              <a:t> </a:t>
            </a:r>
            <a:r>
              <a:rPr lang="en-US" sz="3600" dirty="0" err="1"/>
              <a:t>keilmuan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peserta</a:t>
            </a:r>
            <a:r>
              <a:rPr lang="en-US" sz="3600" dirty="0"/>
              <a:t> </a:t>
            </a:r>
            <a:r>
              <a:rPr lang="en-US" sz="3600" dirty="0" err="1"/>
              <a:t>didik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en-US" sz="3600" dirty="0" err="1"/>
              <a:t>klinis</a:t>
            </a:r>
            <a:r>
              <a:rPr lang="en-US" sz="3600" dirty="0"/>
              <a:t> di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sakit</a:t>
            </a:r>
            <a:r>
              <a:rPr lang="en-US" sz="3600" dirty="0"/>
              <a:t> </a:t>
            </a:r>
            <a:r>
              <a:rPr lang="en-US" sz="3600" dirty="0" err="1"/>
              <a:t>jejaring</a:t>
            </a:r>
            <a:r>
              <a:rPr lang="en-US" sz="3600" dirty="0"/>
              <a:t> </a:t>
            </a:r>
            <a:endParaRPr lang="en-US" sz="3600" dirty="0"/>
          </a:p>
          <a:p>
            <a:pPr lvl="0" algn="just"/>
            <a:r>
              <a:rPr lang="id-ID" sz="3600" dirty="0" smtClean="0"/>
              <a:t>Melakukan </a:t>
            </a:r>
            <a:r>
              <a:rPr lang="id-ID" sz="3600" dirty="0"/>
              <a:t>aktivitas klinis sesuai Panduan Praktik Klinik (PPK)</a:t>
            </a:r>
            <a:endParaRPr lang="en-US" sz="3600" dirty="0"/>
          </a:p>
          <a:p>
            <a:pPr lvl="0" algn="just"/>
            <a:r>
              <a:rPr lang="id-ID" sz="3600" dirty="0"/>
              <a:t>Menjalin kerjasama dengan lembaga hukum untuk pendampingan aspek legal </a:t>
            </a:r>
            <a:r>
              <a:rPr lang="id-ID" sz="3600" dirty="0" smtClean="0"/>
              <a:t>formal</a:t>
            </a:r>
            <a:endParaRPr lang="en-US" sz="3600" dirty="0" smtClean="0"/>
          </a:p>
          <a:p>
            <a:pPr lvl="0" algn="just"/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18307</TotalTime>
  <Words>256</Words>
  <Application>Microsoft Office PowerPoint</Application>
  <PresentationFormat>Custom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PowerPoint Presentation</vt:lpstr>
      <vt:lpstr>Bagaimana mengatasi kelemahan-kelemahan kita?</vt:lpstr>
      <vt:lpstr>Bagaimana menangkap peluang-peluang dengan baik?</vt:lpstr>
      <vt:lpstr>Bagaimana mengantisipasi ancaman-ancaman?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ismail - [2010]</cp:lastModifiedBy>
  <cp:revision>159</cp:revision>
  <dcterms:created xsi:type="dcterms:W3CDTF">2016-10-06T12:46:54Z</dcterms:created>
  <dcterms:modified xsi:type="dcterms:W3CDTF">2017-12-05T18:59:35Z</dcterms:modified>
</cp:coreProperties>
</file>