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8" r:id="rId2"/>
    <p:sldId id="589" r:id="rId3"/>
    <p:sldId id="457" r:id="rId4"/>
    <p:sldId id="536" r:id="rId5"/>
    <p:sldId id="590" r:id="rId6"/>
    <p:sldId id="591" r:id="rId7"/>
    <p:sldId id="59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5" autoAdjust="0"/>
    <p:restoredTop sz="94660"/>
  </p:normalViewPr>
  <p:slideViewPr>
    <p:cSldViewPr>
      <p:cViewPr>
        <p:scale>
          <a:sx n="99" d="100"/>
          <a:sy n="99" d="100"/>
        </p:scale>
        <p:origin x="-2008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40C5F-A64A-C346-90CA-1ED5E1501F54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CCC30-045E-DC43-97D8-98FB82F47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9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512CD-DD0D-4AE9-9DA3-E30642593CAE}" type="datetimeFigureOut">
              <a:rPr lang="id-ID" smtClean="0"/>
              <a:pPr/>
              <a:t>11/18/17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DFA04-978F-4CC7-AEF5-4BFF9710E34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836712"/>
            <a:ext cx="6989440" cy="2739211"/>
          </a:xfrm>
        </p:spPr>
        <p:txBody>
          <a:bodyPr>
            <a:noAutofit/>
          </a:bodyPr>
          <a:lstStyle/>
          <a:p>
            <a:r>
              <a:rPr lang="id-ID" sz="4000" b="1" dirty="0" smtClean="0">
                <a:solidFill>
                  <a:srgbClr val="660066"/>
                </a:solidFill>
              </a:rPr>
              <a:t>Masukan dalam konteks</a:t>
            </a:r>
            <a:br>
              <a:rPr lang="id-ID" sz="4000" b="1" dirty="0" smtClean="0">
                <a:solidFill>
                  <a:srgbClr val="660066"/>
                </a:solidFill>
              </a:rPr>
            </a:br>
            <a:r>
              <a:rPr lang="id-ID" sz="2800" b="1" dirty="0" smtClean="0">
                <a:solidFill>
                  <a:srgbClr val="FF0000"/>
                </a:solidFill>
              </a:rPr>
              <a:t>Posisi</a:t>
            </a:r>
            <a:r>
              <a:rPr lang="id-ID" sz="2800" b="1" dirty="0" smtClean="0">
                <a:solidFill>
                  <a:srgbClr val="FF0000"/>
                </a:solidFill>
              </a:rPr>
              <a:t/>
            </a:r>
            <a:br>
              <a:rPr lang="id-ID" sz="2800" b="1" dirty="0" smtClean="0">
                <a:solidFill>
                  <a:srgbClr val="FF0000"/>
                </a:solidFill>
              </a:rPr>
            </a:br>
            <a:r>
              <a:rPr lang="id-ID" sz="2800" b="1" dirty="0" smtClean="0">
                <a:solidFill>
                  <a:srgbClr val="FF0000"/>
                </a:solidFill>
              </a:rPr>
              <a:t>Departemen dalam Pengembangan Fakultas Kedokteran-Kesehatan Masyarakat dan Keperawatan (FK-KKM)  dan UGM</a:t>
            </a:r>
            <a:r>
              <a:rPr lang="id-ID" sz="4000" b="1" dirty="0" smtClean="0">
                <a:solidFill>
                  <a:srgbClr val="FF0000"/>
                </a:solidFill>
              </a:rPr>
              <a:t/>
            </a:r>
            <a:br>
              <a:rPr lang="id-ID" sz="4000" b="1" dirty="0" smtClean="0">
                <a:solidFill>
                  <a:srgbClr val="FF0000"/>
                </a:solidFill>
              </a:rPr>
            </a:br>
            <a:endParaRPr lang="en-US" sz="3200" b="1" dirty="0"/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1115616" y="4653136"/>
            <a:ext cx="7272808" cy="10081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sz="2800" dirty="0" err="1" smtClean="0">
                <a:latin typeface="Arial" charset="0"/>
              </a:rPr>
              <a:t>Laksono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Trisnantoro</a:t>
            </a: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Ada </a:t>
            </a:r>
            <a:r>
              <a:rPr lang="en-US" b="1" dirty="0" err="1" smtClean="0"/>
              <a:t>perubahan</a:t>
            </a:r>
            <a:r>
              <a:rPr lang="en-US" b="1" dirty="0" smtClean="0"/>
              <a:t> </a:t>
            </a:r>
            <a:r>
              <a:rPr lang="en-US" b="1" dirty="0" err="1" smtClean="0"/>
              <a:t>signifikan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 15 </a:t>
            </a:r>
            <a:r>
              <a:rPr lang="en-US" b="1" dirty="0" err="1" smtClean="0"/>
              <a:t>tahun</a:t>
            </a:r>
            <a:r>
              <a:rPr lang="en-US" b="1" dirty="0" smtClean="0"/>
              <a:t> </a:t>
            </a:r>
            <a:r>
              <a:rPr lang="en-US" b="1" dirty="0" err="1" smtClean="0"/>
              <a:t>ini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b="1" dirty="0" err="1" smtClean="0"/>
              <a:t>Perencanaan</a:t>
            </a:r>
            <a:r>
              <a:rPr lang="en-US" sz="3500" b="1" dirty="0" smtClean="0"/>
              <a:t> di level </a:t>
            </a:r>
            <a:r>
              <a:rPr lang="en-US" sz="3500" b="1" dirty="0" err="1" smtClean="0"/>
              <a:t>Fakultas</a:t>
            </a:r>
            <a:endParaRPr lang="en-US" sz="3500" b="1" dirty="0" smtClean="0"/>
          </a:p>
          <a:p>
            <a:endParaRPr lang="en-US" dirty="0"/>
          </a:p>
          <a:p>
            <a:pPr marL="0" indent="0">
              <a:buNone/>
            </a:pP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Perencanaan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 level School/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Kelompok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Ilmu</a:t>
            </a: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3900" b="1" dirty="0" err="1" smtClean="0"/>
              <a:t>P</a:t>
            </a:r>
            <a:r>
              <a:rPr lang="en-US" sz="3500" b="1" dirty="0" err="1" smtClean="0"/>
              <a:t>erencanaan</a:t>
            </a:r>
            <a:r>
              <a:rPr lang="en-US" sz="3500" b="1" dirty="0" smtClean="0"/>
              <a:t> di Level </a:t>
            </a:r>
            <a:r>
              <a:rPr lang="en-US" sz="3500" b="1" dirty="0" err="1" smtClean="0"/>
              <a:t>Departemen</a:t>
            </a:r>
            <a:endParaRPr lang="en-US" sz="35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52120" y="1600200"/>
            <a:ext cx="303468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Indikator</a:t>
            </a:r>
            <a:r>
              <a:rPr lang="en-US" dirty="0" smtClean="0"/>
              <a:t> yang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…</a:t>
            </a:r>
            <a:r>
              <a:rPr lang="en-US" dirty="0" err="1" smtClean="0"/>
              <a:t>dan</a:t>
            </a:r>
            <a:r>
              <a:rPr lang="en-US" dirty="0" smtClean="0"/>
              <a:t> “</a:t>
            </a:r>
            <a:r>
              <a:rPr lang="en-US" dirty="0" err="1" smtClean="0"/>
              <a:t>kejam</a:t>
            </a:r>
            <a:r>
              <a:rPr lang="en-US" dirty="0" smtClean="0"/>
              <a:t>”.</a:t>
            </a:r>
          </a:p>
          <a:p>
            <a:r>
              <a:rPr lang="en-US" dirty="0" err="1" smtClean="0"/>
              <a:t>Akreditasi</a:t>
            </a:r>
            <a:r>
              <a:rPr lang="en-US" dirty="0" smtClean="0"/>
              <a:t> Prodi</a:t>
            </a:r>
          </a:p>
          <a:p>
            <a:r>
              <a:rPr lang="en-US" dirty="0" err="1" smtClean="0"/>
              <a:t>Rangking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tekanann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4716016" y="1844824"/>
            <a:ext cx="576064" cy="3672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7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4110"/>
            <a:ext cx="8640960" cy="128089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FK-KMK UGM </a:t>
            </a:r>
            <a:r>
              <a:rPr lang="en-US" sz="3200" b="1" dirty="0" err="1" smtClean="0"/>
              <a:t>sebagai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Perguruan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Tinggi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bisa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terus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berkembang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atau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mundur</a:t>
            </a:r>
            <a:endParaRPr lang="en-US" sz="3200" b="1" dirty="0"/>
          </a:p>
        </p:txBody>
      </p:sp>
      <p:pic>
        <p:nvPicPr>
          <p:cNvPr id="5" name="Picture 4" descr="b-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708660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 rot="18664939">
            <a:off x="121565" y="4713152"/>
            <a:ext cx="22098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Melawan</a:t>
            </a:r>
            <a:r>
              <a:rPr lang="en-US" b="1" dirty="0" smtClean="0"/>
              <a:t> </a:t>
            </a:r>
            <a:r>
              <a:rPr lang="en-US" b="1" dirty="0" err="1" smtClean="0"/>
              <a:t>Hukum</a:t>
            </a:r>
            <a:r>
              <a:rPr lang="en-US" b="1" dirty="0" smtClean="0"/>
              <a:t> </a:t>
            </a:r>
            <a:r>
              <a:rPr lang="en-US" b="1" dirty="0" err="1" smtClean="0"/>
              <a:t>Alam</a:t>
            </a:r>
            <a:r>
              <a:rPr lang="en-US" b="1" dirty="0" smtClean="0"/>
              <a:t>, proses </a:t>
            </a:r>
            <a:r>
              <a:rPr lang="en-US" b="1" dirty="0" err="1" smtClean="0"/>
              <a:t>penuaan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8290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6397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ea typeface="+mj-ea"/>
              </a:rPr>
              <a:t>            PRODI </a:t>
            </a:r>
            <a:r>
              <a:rPr lang="en-US" sz="3200" dirty="0" err="1" smtClean="0">
                <a:ea typeface="+mj-ea"/>
              </a:rPr>
              <a:t>sebagai</a:t>
            </a:r>
            <a:r>
              <a:rPr lang="en-US" sz="3200" dirty="0" smtClean="0">
                <a:ea typeface="+mj-ea"/>
              </a:rPr>
              <a:t> </a:t>
            </a:r>
            <a:r>
              <a:rPr lang="en-US" sz="3200" dirty="0" err="1" smtClean="0">
                <a:ea typeface="+mj-ea"/>
              </a:rPr>
              <a:t>Produk</a:t>
            </a:r>
            <a:r>
              <a:rPr lang="en-US" sz="3200" dirty="0" smtClean="0">
                <a:ea typeface="+mj-ea"/>
              </a:rPr>
              <a:t> </a:t>
            </a:r>
            <a:r>
              <a:rPr lang="en-US" sz="3200" dirty="0" err="1" smtClean="0">
                <a:ea typeface="+mj-ea"/>
              </a:rPr>
              <a:t>Pendidikan</a:t>
            </a:r>
            <a:r>
              <a:rPr lang="en-US" sz="3200" dirty="0" smtClean="0">
                <a:ea typeface="+mj-ea"/>
              </a:rPr>
              <a:t> </a:t>
            </a:r>
            <a:r>
              <a:rPr lang="en-US" sz="3200" dirty="0" err="1" smtClean="0">
                <a:ea typeface="+mj-ea"/>
              </a:rPr>
              <a:t>dari</a:t>
            </a:r>
            <a:r>
              <a:rPr lang="en-US" sz="3200" dirty="0" smtClean="0">
                <a:ea typeface="+mj-ea"/>
              </a:rPr>
              <a:t> </a:t>
            </a:r>
            <a:br>
              <a:rPr lang="en-US" sz="3200" dirty="0" smtClean="0">
                <a:ea typeface="+mj-ea"/>
              </a:rPr>
            </a:br>
            <a:r>
              <a:rPr lang="en-US" sz="3200" dirty="0" smtClean="0">
                <a:ea typeface="+mj-ea"/>
              </a:rPr>
              <a:t>Sub-</a:t>
            </a:r>
            <a:r>
              <a:rPr lang="en-US" sz="3200" dirty="0" err="1" smtClean="0">
                <a:ea typeface="+mj-ea"/>
              </a:rPr>
              <a:t>Fakultas</a:t>
            </a:r>
            <a:endParaRPr lang="en-US" sz="3200" dirty="0">
              <a:ea typeface="+mj-ea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8687293"/>
              </p:ext>
            </p:extLst>
          </p:nvPr>
        </p:nvGraphicFramePr>
        <p:xfrm>
          <a:off x="457200" y="1219200"/>
          <a:ext cx="8229600" cy="5394960"/>
        </p:xfrm>
        <a:graphic>
          <a:graphicData uri="http://schemas.openxmlformats.org/drawingml/2006/table">
            <a:tbl>
              <a:tblPr/>
              <a:tblGrid>
                <a:gridCol w="2386608"/>
                <a:gridCol w="584299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Fakultas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S1                                     S2                     S3                PPDS   …….. *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Sub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Fakultas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Kedokteran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- Departemen2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Sub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Fakultas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Keperawatan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-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Departemen-departemen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Sub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Fakultas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Kesehatan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Masyarakat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dan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Gizi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-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Departemen-departemen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Sked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 /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Ners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/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S.Kep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         IKM, IKK, IKD      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KED.Kes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charset="0"/>
                          <a:ea typeface="ＭＳ Ｐゴシック" charset="0"/>
                        </a:rPr>
                        <a:t>        PPDS1-2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704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4110"/>
            <a:ext cx="8640960" cy="128089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200" b="1" dirty="0" err="1" smtClean="0"/>
              <a:t>Semakin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tergantung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pada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kinerja</a:t>
            </a:r>
            <a:r>
              <a:rPr lang="en-US" sz="3200" b="1" dirty="0"/>
              <a:t> </a:t>
            </a:r>
            <a:r>
              <a:rPr lang="en-US" sz="3200" b="1" dirty="0" err="1" smtClean="0"/>
              <a:t>Departemen</a:t>
            </a:r>
            <a:endParaRPr lang="en-US" sz="3200" b="1" dirty="0"/>
          </a:p>
        </p:txBody>
      </p:sp>
      <p:pic>
        <p:nvPicPr>
          <p:cNvPr id="5" name="Picture 4" descr="b-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708660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 rot="18664939">
            <a:off x="121565" y="4713152"/>
            <a:ext cx="22098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Melawan</a:t>
            </a:r>
            <a:r>
              <a:rPr lang="en-US" b="1" dirty="0" smtClean="0"/>
              <a:t> </a:t>
            </a:r>
            <a:r>
              <a:rPr lang="en-US" b="1" dirty="0" err="1" smtClean="0"/>
              <a:t>Hukum</a:t>
            </a:r>
            <a:r>
              <a:rPr lang="en-US" b="1" dirty="0" smtClean="0"/>
              <a:t> </a:t>
            </a:r>
            <a:r>
              <a:rPr lang="en-US" b="1" dirty="0" err="1" smtClean="0"/>
              <a:t>Alam</a:t>
            </a:r>
            <a:r>
              <a:rPr lang="en-US" b="1" dirty="0" smtClean="0"/>
              <a:t>, proses </a:t>
            </a:r>
            <a:r>
              <a:rPr lang="en-US" b="1" dirty="0" err="1" smtClean="0"/>
              <a:t>penuaan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514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1143000"/>
          </a:xfrm>
        </p:spPr>
        <p:txBody>
          <a:bodyPr/>
          <a:lstStyle/>
          <a:p>
            <a:r>
              <a:rPr lang="en-US" dirty="0" err="1" smtClean="0"/>
              <a:t>Konsekuensi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Kepemimpinan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di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Kenyataan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terlatih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Leader</a:t>
            </a:r>
          </a:p>
          <a:p>
            <a:r>
              <a:rPr lang="en-US" dirty="0" smtClean="0"/>
              <a:t>Akan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beban</a:t>
            </a:r>
            <a:r>
              <a:rPr lang="en-US" dirty="0" smtClean="0"/>
              <a:t> yang “unbearable”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leadership yang </a:t>
            </a:r>
            <a:r>
              <a:rPr lang="en-US" dirty="0" err="1" smtClean="0"/>
              <a:t>selaras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proses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renstra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916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Diskusi</a:t>
            </a:r>
            <a:r>
              <a:rPr lang="en-US" dirty="0" smtClean="0"/>
              <a:t>: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Mohon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yang kami </a:t>
            </a:r>
            <a:r>
              <a:rPr lang="en-US" smtClean="0"/>
              <a:t>sampaikan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5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11660</TotalTime>
  <Words>178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Masukan dalam konteks Posisi Departemen dalam Pengembangan Fakultas Kedokteran-Kesehatan Masyarakat dan Keperawatan (FK-KKM)  dan UGM </vt:lpstr>
      <vt:lpstr>Ada perubahan signifikan dalam waktu 15 tahun ini:</vt:lpstr>
      <vt:lpstr>FK-KMK UGM sebagai Perguruan Tinggi bisa terus berkembang atau mundur</vt:lpstr>
      <vt:lpstr>            PRODI sebagai Produk Pendidikan dari  Sub-Fakultas</vt:lpstr>
      <vt:lpstr>Semakin tergantung pada kinerja Departemen</vt:lpstr>
      <vt:lpstr>Konsekuensi</vt:lpstr>
      <vt:lpstr>Diskusi: Apa yang harus dilakukan?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Tata-kelola Fakultas Kedokteran dan  Rumahsakit Pendidikan: Model Partnership  </dc:title>
  <dc:creator>LAKSONO T</dc:creator>
  <cp:lastModifiedBy>Mac</cp:lastModifiedBy>
  <cp:revision>68</cp:revision>
  <dcterms:created xsi:type="dcterms:W3CDTF">2009-06-04T22:18:08Z</dcterms:created>
  <dcterms:modified xsi:type="dcterms:W3CDTF">2017-11-18T01:29:11Z</dcterms:modified>
</cp:coreProperties>
</file>