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0"/>
  </p:notesMasterIdLst>
  <p:sldIdLst>
    <p:sldId id="257" r:id="rId3"/>
    <p:sldId id="407" r:id="rId4"/>
    <p:sldId id="408" r:id="rId5"/>
    <p:sldId id="409" r:id="rId6"/>
    <p:sldId id="410" r:id="rId7"/>
    <p:sldId id="411" r:id="rId8"/>
    <p:sldId id="41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94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d-ID" sz="3200" dirty="0" smtClean="0">
                <a:cs typeface="Arial" pitchFamily="34" charset="0"/>
              </a:rPr>
              <a:t>DEPARTEMEN ILMU KEDOKTERAN FORENSIK DAN MEDIKOLEGAL</a:t>
            </a:r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III. </a:t>
            </a:r>
            <a:r>
              <a:rPr lang="en-US" sz="3200" dirty="0" err="1" smtClean="0">
                <a:cs typeface="Arial" pitchFamily="34" charset="0"/>
              </a:rPr>
              <a:t>Kebijakan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Strategis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III.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dirty="0" smtClean="0"/>
              <a:t>Brainstorming </a:t>
            </a:r>
            <a:r>
              <a:rPr lang="en-US" sz="3200" dirty="0" err="1" smtClean="0"/>
              <a:t>strategi-strategi</a:t>
            </a:r>
            <a:r>
              <a:rPr lang="en-US" sz="3200" dirty="0" smtClean="0"/>
              <a:t> </a:t>
            </a:r>
            <a:r>
              <a:rPr lang="en-US" sz="3200" dirty="0" err="1" smtClean="0"/>
              <a:t>berbasis</a:t>
            </a:r>
            <a:r>
              <a:rPr lang="en-US" sz="3200" dirty="0" smtClean="0"/>
              <a:t> </a:t>
            </a:r>
            <a:r>
              <a:rPr lang="en-US" sz="3200" dirty="0" err="1" smtClean="0"/>
              <a:t>analisis</a:t>
            </a:r>
            <a:r>
              <a:rPr lang="en-US" sz="3200" dirty="0" smtClean="0"/>
              <a:t> SWOT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mengoptimalkan</a:t>
            </a:r>
            <a:r>
              <a:rPr lang="en-US" sz="2700" dirty="0"/>
              <a:t> </a:t>
            </a:r>
            <a:r>
              <a:rPr lang="en-US" sz="2700" dirty="0" err="1"/>
              <a:t>kekuatan-kekuatan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mengatasi</a:t>
            </a:r>
            <a:r>
              <a:rPr lang="en-US" sz="2700" dirty="0"/>
              <a:t> </a:t>
            </a:r>
            <a:r>
              <a:rPr lang="en-US" sz="2700" dirty="0" err="1"/>
              <a:t>kelemahan-kelemahan</a:t>
            </a:r>
            <a:r>
              <a:rPr lang="en-US" sz="2700" dirty="0"/>
              <a:t> </a:t>
            </a:r>
            <a:r>
              <a:rPr lang="en-US" sz="2700" dirty="0" err="1"/>
              <a:t>kita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mengantisipasi</a:t>
            </a:r>
            <a:r>
              <a:rPr lang="en-US" sz="2700" dirty="0"/>
              <a:t> </a:t>
            </a:r>
            <a:r>
              <a:rPr lang="en-US" sz="2700" dirty="0" err="1"/>
              <a:t>ancaman-ancaman</a:t>
            </a:r>
            <a:r>
              <a:rPr lang="en-US" sz="2700" dirty="0"/>
              <a:t>?</a:t>
            </a:r>
          </a:p>
          <a:p>
            <a:pPr lvl="1"/>
            <a:r>
              <a:rPr lang="en-US" sz="2700" dirty="0" err="1"/>
              <a:t>Bagaimana</a:t>
            </a:r>
            <a:r>
              <a:rPr lang="en-US" sz="2700" dirty="0"/>
              <a:t> </a:t>
            </a:r>
            <a:r>
              <a:rPr lang="en-US" sz="2700" dirty="0" err="1"/>
              <a:t>menangkap</a:t>
            </a:r>
            <a:r>
              <a:rPr lang="en-US" sz="2700" dirty="0"/>
              <a:t> </a:t>
            </a:r>
            <a:r>
              <a:rPr lang="en-US" sz="2700" dirty="0" err="1"/>
              <a:t>peluang-peluang</a:t>
            </a:r>
            <a:r>
              <a:rPr lang="en-US" sz="2700" dirty="0"/>
              <a:t> </a:t>
            </a:r>
            <a:r>
              <a:rPr lang="en-US" sz="2700" dirty="0" err="1"/>
              <a:t>dengan</a:t>
            </a:r>
            <a:r>
              <a:rPr lang="en-US" sz="2700" dirty="0"/>
              <a:t> </a:t>
            </a:r>
            <a:r>
              <a:rPr lang="en-US" sz="2700" dirty="0" err="1"/>
              <a:t>baik</a:t>
            </a:r>
            <a:r>
              <a:rPr lang="en-US" sz="2700" dirty="0"/>
              <a:t>?</a:t>
            </a:r>
          </a:p>
          <a:p>
            <a:r>
              <a:rPr lang="en-US" sz="3200" dirty="0" err="1" smtClean="0"/>
              <a:t>Perumusan</a:t>
            </a:r>
            <a:r>
              <a:rPr lang="en-US" sz="3200" dirty="0" smtClean="0"/>
              <a:t> </a:t>
            </a:r>
            <a:r>
              <a:rPr lang="en-US" sz="3200" dirty="0" err="1" smtClean="0"/>
              <a:t>Kebijakan</a:t>
            </a:r>
            <a:r>
              <a:rPr lang="en-US" sz="3200" dirty="0" smtClean="0"/>
              <a:t> </a:t>
            </a:r>
            <a:r>
              <a:rPr lang="en-US" sz="3200" dirty="0" err="1" smtClean="0"/>
              <a:t>Strategis</a:t>
            </a:r>
            <a:endParaRPr lang="en-US" sz="3200" dirty="0" smtClean="0"/>
          </a:p>
          <a:p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012241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mengoptimalkan</a:t>
            </a:r>
            <a:r>
              <a:rPr lang="en-US" sz="3600" dirty="0"/>
              <a:t> </a:t>
            </a:r>
            <a:r>
              <a:rPr lang="en-US" sz="3600" dirty="0" err="1"/>
              <a:t>kekuatan-kekuatan</a:t>
            </a:r>
            <a:r>
              <a:rPr lang="en-US" sz="3600" dirty="0"/>
              <a:t> </a:t>
            </a:r>
            <a:r>
              <a:rPr lang="en-US" sz="3600" dirty="0" err="1"/>
              <a:t>kita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Membuat roadmap pengembangan SDM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061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mengatasi</a:t>
            </a:r>
            <a:r>
              <a:rPr lang="en-US" sz="3600" dirty="0"/>
              <a:t> </a:t>
            </a:r>
            <a:r>
              <a:rPr lang="en-US" sz="3600" dirty="0" err="1"/>
              <a:t>kelemahan-kelemahan</a:t>
            </a:r>
            <a:r>
              <a:rPr lang="en-US" sz="3600" dirty="0"/>
              <a:t> </a:t>
            </a:r>
            <a:r>
              <a:rPr lang="en-US" sz="3600" dirty="0" err="1" smtClean="0"/>
              <a:t>kita</a:t>
            </a:r>
            <a:r>
              <a:rPr lang="en-US" sz="3600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Mendesak kolegium agar segera mengesahkan pendidikan konsultan.</a:t>
            </a:r>
          </a:p>
          <a:p>
            <a:r>
              <a:rPr lang="id-ID" dirty="0" smtClean="0"/>
              <a:t>Roadshow dan sosialisasi ke daerah-daerah dan alumni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92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mengantisipasi</a:t>
            </a:r>
            <a:r>
              <a:rPr lang="en-US" sz="3600" dirty="0"/>
              <a:t> </a:t>
            </a:r>
            <a:r>
              <a:rPr lang="en-US" sz="3600" dirty="0" err="1"/>
              <a:t>ancaman-ancaman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Membuka kerjasama dengan RS bhayangkara dan RSUD yang menjadi kompetitor.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11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err="1"/>
              <a:t>Bagaimana</a:t>
            </a:r>
            <a:r>
              <a:rPr lang="en-US" sz="3600" dirty="0"/>
              <a:t> </a:t>
            </a:r>
            <a:r>
              <a:rPr lang="en-US" sz="3600" dirty="0" err="1"/>
              <a:t>menangkap</a:t>
            </a:r>
            <a:r>
              <a:rPr lang="en-US" sz="3600" dirty="0"/>
              <a:t> </a:t>
            </a:r>
            <a:r>
              <a:rPr lang="en-US" sz="3600" dirty="0" err="1"/>
              <a:t>peluang-peluang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baik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Meningkatkan koordinasi dengan FK UGM dan RSUP Dr. Sardjito sehingga kerjasama(MOU) dengan berbagai pihak bisa terlaksana.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72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Perumusan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dirty="0" smtClean="0"/>
              <a:t>Mengembangkan kualitas SDM pendidik dan tenaga kependidikan.</a:t>
            </a:r>
          </a:p>
          <a:p>
            <a:pPr algn="just"/>
            <a:r>
              <a:rPr lang="id-ID" dirty="0" smtClean="0"/>
              <a:t>Meningkatkan kerjasama dengan berbagai </a:t>
            </a:r>
            <a:r>
              <a:rPr lang="id-ID" dirty="0" smtClean="0"/>
              <a:t>instansi </a:t>
            </a:r>
            <a:r>
              <a:rPr lang="id-ID" dirty="0" smtClean="0"/>
              <a:t>yang </a:t>
            </a:r>
            <a:r>
              <a:rPr lang="id-ID" dirty="0" smtClean="0"/>
              <a:t>terkait.</a:t>
            </a:r>
            <a:endParaRPr lang="id-ID" dirty="0" smtClean="0"/>
          </a:p>
          <a:p>
            <a:endParaRPr lang="id-ID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326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18262</TotalTime>
  <Words>132</Words>
  <Application>Microsoft Office PowerPoint</Application>
  <PresentationFormat>Custom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PowerPoint Presentation</vt:lpstr>
      <vt:lpstr>Bab III. Kebijakan Strategis</vt:lpstr>
      <vt:lpstr>Bagaimana mengoptimalkan kekuatan-kekuatan kita?</vt:lpstr>
      <vt:lpstr>Bagaimana mengatasi kelemahan-kelemahan kita?</vt:lpstr>
      <vt:lpstr>Bagaimana mengantisipasi ancaman-ancaman?</vt:lpstr>
      <vt:lpstr>Bagaimana menangkap peluang-peluang dengan baik?</vt:lpstr>
      <vt:lpstr>Perumusan kebijakan strategis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forensik2</cp:lastModifiedBy>
  <cp:revision>162</cp:revision>
  <dcterms:created xsi:type="dcterms:W3CDTF">2016-10-06T12:46:54Z</dcterms:created>
  <dcterms:modified xsi:type="dcterms:W3CDTF">2017-12-07T05:48:11Z</dcterms:modified>
</cp:coreProperties>
</file>