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D6AE32-F4A3-4F28-9CC1-AB0920A9290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5CD287-5E61-40E8-AB4B-C32709AD6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080B8-4431-4245-9750-7734917E2CA9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02F94-F5DE-4A76-80B4-58D69C10C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80BBD-B23E-432E-A4C2-A0518C69530B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54AFF-D7E5-42E6-BD19-5ECCF343F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C2704-8B1B-4A77-B6D6-3E0A5087DFB3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96165-083E-4F5E-BB95-4E7DC0650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AF69-2583-436A-9D62-3E759537BF8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CB9A189-A474-4290-9B05-2F8B1CBC8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AD137-BD6F-407F-ABB3-22FB3AFD564B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353B223-48ED-427F-808F-E8ECB22E3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F8492-58B1-4EE4-9689-52BF31708216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2909FA5-3AB9-439F-87EF-22B8CFF438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AA69-E96D-4FB3-9CC0-BA16750493A1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45DCCC8-774A-4B33-8E4F-CAC353851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AA6D7-F06E-4B68-959F-0886A4E62EAB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966E599-9F7A-46DE-ABDB-95C4A885F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D096-08BF-4600-BE91-88A86CD06E16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421178A5-4399-40F8-8415-DBDAD2F9A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780D6-F98E-438A-988C-5DE8C29053A4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1477DA2-8D3F-47BB-BB7E-AEBBCD738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E2CA4-2A9F-4453-B8A2-D5EEAD0C37E0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11BCB89-812E-4814-AD4F-21AB8D712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FC9E1-D625-49ED-85C6-312E9E249334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6FEA9-04B6-44D9-9797-B10FE20F1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984F6-7158-4EF4-8167-B5476D7AB676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B952CAA-78FE-4FF0-87CF-13F7391F60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2DC6-6257-40C3-9996-C7AD689223D2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F0D8907-8955-451E-9253-406B6B47D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47C65-E930-4453-A4E3-5EA5FB0A488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47D29BA-D986-43F6-8D95-7B01BEA86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D610-BC05-4803-9648-E0BF0EEE229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E51AF-1ACC-4246-933C-A01523E16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A69C5-FEF4-48F2-B0DE-2AC21349F746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C9B7C-8233-4E2C-A848-9B789FBAF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3DEC5-64D1-46A5-AA89-7A70DFD4BC99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EF6E5-7616-4222-B19C-291D80D9E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BF64A-73F3-43CF-967B-1B6004B082A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5CA5-6905-4607-8A98-9FEAF295B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E844-6BBF-4DBC-8F63-7CAA219F3C27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6B69-8561-4404-8FE2-392A5C7F9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FA3C-073C-486B-B817-74B76C3B97BA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B98A9-C15E-4036-89F7-5B676E9D9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15255-C40C-4BDB-B199-0A09CF6C10DD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3CDC-4A06-4B3D-B16F-AC10314FC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024197-5B56-4883-A279-93F406C3B4C1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604541-868F-479D-AAE8-76D0AB0ED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37F181-1F89-446F-8CE8-2BB95EF05EBE}" type="datetimeFigureOut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AF3A4F-7A24-44D7-BB61-CFBF013C47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14339" name="TextBox 11"/>
          <p:cNvSpPr txBox="1">
            <a:spLocks noChangeArrowheads="1"/>
          </p:cNvSpPr>
          <p:nvPr/>
        </p:nvSpPr>
        <p:spPr bwMode="auto">
          <a:xfrm>
            <a:off x="2743200" y="2039938"/>
            <a:ext cx="8899525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5400" b="1">
                <a:latin typeface="Calibri" pitchFamily="34" charset="0"/>
              </a:rPr>
              <a:t>Program Studi S2 Ilmu Kedokteran Dasar dan Biomedis</a:t>
            </a:r>
          </a:p>
          <a:p>
            <a:pPr algn="r"/>
            <a:r>
              <a:rPr lang="en-US" sz="5400" b="1">
                <a:latin typeface="Calibri" pitchFamily="34" charset="0"/>
              </a:rPr>
              <a:t>FKKMK UGM</a:t>
            </a:r>
          </a:p>
          <a:p>
            <a:pPr algn="r"/>
            <a:endParaRPr lang="en-US" sz="3200">
              <a:latin typeface="Calibri" pitchFamily="34" charset="0"/>
            </a:endParaRPr>
          </a:p>
          <a:p>
            <a:pPr algn="r"/>
            <a:r>
              <a:rPr lang="en-US" sz="3200">
                <a:latin typeface="Calibri" pitchFamily="34" charset="0"/>
              </a:rPr>
              <a:t>Bab I. Kebijakan Umum</a:t>
            </a:r>
            <a:endParaRPr lang="id-ID" sz="320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Bab 1. Kebijakan Umum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smtClean="0"/>
              <a:t>Pendahuluan</a:t>
            </a:r>
          </a:p>
          <a:p>
            <a:r>
              <a:rPr lang="fi-FI" b="1" smtClean="0"/>
              <a:t>Nilai-nilai dasar</a:t>
            </a:r>
          </a:p>
          <a:p>
            <a:r>
              <a:rPr lang="fi-FI" b="1" smtClean="0"/>
              <a:t>Visi </a:t>
            </a:r>
          </a:p>
          <a:p>
            <a:r>
              <a:rPr lang="fi-FI" b="1" smtClean="0"/>
              <a:t>Misi</a:t>
            </a:r>
          </a:p>
          <a:p>
            <a:r>
              <a:rPr lang="fi-FI" b="1" smtClean="0"/>
              <a:t>Komitmen</a:t>
            </a:r>
          </a:p>
          <a:p>
            <a:r>
              <a:rPr lang="fi-FI" b="1" smtClean="0"/>
              <a:t>Tujuan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Nilai-nilai dasar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mtClean="0"/>
              <a:t>Nilai-nilai Pancasila</a:t>
            </a:r>
          </a:p>
          <a:p>
            <a:r>
              <a:rPr lang="en-US" smtClean="0"/>
              <a:t>Integritas</a:t>
            </a:r>
          </a:p>
          <a:p>
            <a:r>
              <a:rPr lang="en-US" smtClean="0"/>
              <a:t>Inovatif dan unggul</a:t>
            </a:r>
          </a:p>
          <a:p>
            <a:r>
              <a:rPr lang="en-US" smtClean="0"/>
              <a:t>Kolaboratif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874713" y="717550"/>
            <a:ext cx="10363200" cy="1470025"/>
          </a:xfrm>
        </p:spPr>
        <p:txBody>
          <a:bodyPr/>
          <a:lstStyle/>
          <a:p>
            <a:r>
              <a:rPr lang="en-US" smtClean="0"/>
              <a:t>Visi</a:t>
            </a:r>
            <a:br>
              <a:rPr lang="en-US" smtClean="0"/>
            </a:br>
            <a:endParaRPr lang="en-US" smtClean="0"/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593725" y="1709738"/>
            <a:ext cx="11177588" cy="4094162"/>
          </a:xfrm>
          <a:solidFill>
            <a:schemeClr val="bg1"/>
          </a:solidFill>
        </p:spPr>
        <p:txBody>
          <a:bodyPr/>
          <a:lstStyle/>
          <a:p>
            <a:endParaRPr lang="en-US" sz="3200" smtClean="0">
              <a:solidFill>
                <a:schemeClr val="tx1"/>
              </a:solidFill>
            </a:endParaRPr>
          </a:p>
          <a:p>
            <a:r>
              <a:rPr lang="en-US" sz="4400" smtClean="0">
                <a:solidFill>
                  <a:schemeClr val="tx1"/>
                </a:solidFill>
              </a:rPr>
              <a:t>Menjadi program studi magister yang unggul dan bereputasi internasional dalam bidang ilmu biomedis</a:t>
            </a:r>
            <a:br>
              <a:rPr lang="en-US" sz="4400" smtClean="0">
                <a:solidFill>
                  <a:schemeClr val="tx1"/>
                </a:solidFill>
              </a:rPr>
            </a:br>
            <a:r>
              <a:rPr lang="en-US" sz="4400" smtClean="0">
                <a:solidFill>
                  <a:schemeClr val="tx1"/>
                </a:solidFill>
              </a:rPr>
              <a:t> </a:t>
            </a:r>
            <a:br>
              <a:rPr lang="en-US" sz="4400" smtClean="0">
                <a:solidFill>
                  <a:schemeClr val="tx1"/>
                </a:solidFill>
              </a:rPr>
            </a:b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914400" y="236538"/>
            <a:ext cx="10363200" cy="1470025"/>
          </a:xfrm>
        </p:spPr>
        <p:txBody>
          <a:bodyPr/>
          <a:lstStyle/>
          <a:p>
            <a:r>
              <a:rPr lang="en-US" smtClean="0"/>
              <a:t>Misi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515938" y="1536700"/>
            <a:ext cx="11166475" cy="4772025"/>
          </a:xfrm>
          <a:solidFill>
            <a:schemeClr val="bg1"/>
          </a:solidFill>
        </p:spPr>
        <p:txBody>
          <a:bodyPr/>
          <a:lstStyle/>
          <a:p>
            <a:pPr marL="457200" indent="-457200" algn="l">
              <a:buFont typeface="Calibri" pitchFamily="34" charset="0"/>
              <a:buAutoNum type="arabicPeriod"/>
            </a:pPr>
            <a:r>
              <a:rPr lang="en-US" sz="2800" smtClean="0">
                <a:solidFill>
                  <a:schemeClr val="tx1"/>
                </a:solidFill>
              </a:rPr>
              <a:t>Menyelenggarakan pendidikan pascasarjana untuk menghasilkan lulusan yang mampu melakukan pendidikan dalam bidang ilmu biomedis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800" smtClean="0">
              <a:solidFill>
                <a:schemeClr val="tx1"/>
              </a:solidFill>
            </a:endParaRPr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800" smtClean="0">
                <a:solidFill>
                  <a:schemeClr val="tx1"/>
                </a:solidFill>
              </a:rPr>
              <a:t>Menyelenggarakan pendidikan pascasarjana untuk menghasilkan lulusan yang mampu melakukan penelitian di bidang ilmu biomedis yang bereputasi internasional dan berlandaskan kearifan lokal.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800" smtClean="0">
              <a:solidFill>
                <a:schemeClr val="tx1"/>
              </a:solidFill>
            </a:endParaRPr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800" smtClean="0">
                <a:solidFill>
                  <a:schemeClr val="tx1"/>
                </a:solidFill>
              </a:rPr>
              <a:t>Menyelenggarakan pendidikan pascasarjana untuk menghasilkan lulusan yang mampu mengabdi kepada masyarakat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mtClean="0"/>
              <a:t>Komitmen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19075" y="1143000"/>
            <a:ext cx="11733213" cy="4983163"/>
          </a:xfrm>
          <a:solidFill>
            <a:schemeClr val="bg1"/>
          </a:solidFill>
        </p:spPr>
        <p:txBody>
          <a:bodyPr/>
          <a:lstStyle/>
          <a:p>
            <a:r>
              <a:rPr lang="en-US" sz="2300" smtClean="0"/>
              <a:t>Menerapkan keilmuan berbasis bukti dalam pengambilan keputusan ilmiah dan manajerial.</a:t>
            </a:r>
          </a:p>
          <a:p>
            <a:r>
              <a:rPr lang="en-US" sz="2300" smtClean="0"/>
              <a:t>Menciptakan </a:t>
            </a:r>
            <a:r>
              <a:rPr lang="en-US" sz="2300" i="1" smtClean="0"/>
              <a:t>health promoting institution </a:t>
            </a:r>
          </a:p>
          <a:p>
            <a:r>
              <a:rPr lang="en-US" sz="2300" smtClean="0"/>
              <a:t>Meningkatkan manajemen Prodi S2 IKD &amp; Biomedis yang berintegritas, transparan, akuntabel, kredibel, efisien dan adil.</a:t>
            </a:r>
          </a:p>
          <a:p>
            <a:r>
              <a:rPr lang="en-US" sz="2300" smtClean="0"/>
              <a:t>Membangun kemitraan yang saling menguntungkan dengan wahana pendidikan dan pemangku kepentingan.</a:t>
            </a:r>
          </a:p>
          <a:p>
            <a:r>
              <a:rPr lang="en-US" sz="2300" smtClean="0"/>
              <a:t>Mengutamakan prinsip etika dan profesionalisme sivitas akademika yang dilandasi jiwa kepemimpinan dan semangat kolaborasi multiprofesi.</a:t>
            </a:r>
          </a:p>
          <a:p>
            <a:r>
              <a:rPr lang="en-US" sz="2300" smtClean="0"/>
              <a:t>Melakukan adaptasi dan perbaikan mutu berkelanjutan.</a:t>
            </a:r>
          </a:p>
          <a:p>
            <a:r>
              <a:rPr lang="en-US" sz="2300" smtClean="0"/>
              <a:t>Memberikan kontribusi dalam menjawab berbagai permasalahan kesehatan di tingkat nasional dan internasional.</a:t>
            </a:r>
          </a:p>
          <a:p>
            <a:r>
              <a:rPr lang="en-US" sz="2300" smtClean="0"/>
              <a:t>Memanfaatkan sistem teknologi informasi dan komunikasi secara optimal untuk mendukung Tridharma</a:t>
            </a:r>
          </a:p>
          <a:p>
            <a:endParaRPr lang="en-US" sz="23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mtClean="0"/>
              <a:t>Tujuan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47663" y="1143000"/>
            <a:ext cx="11234737" cy="5308600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Menghasilkan</a:t>
            </a:r>
            <a:r>
              <a:rPr lang="en-US" sz="3200" dirty="0" smtClean="0"/>
              <a:t> </a:t>
            </a:r>
            <a:r>
              <a:rPr lang="en-US" sz="3200" dirty="0" err="1" smtClean="0"/>
              <a:t>lulusan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profesional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biomedis</a:t>
            </a:r>
            <a:r>
              <a:rPr lang="en-US" sz="3200" dirty="0" smtClean="0"/>
              <a:t>;</a:t>
            </a:r>
            <a:endParaRPr lang="en-US" sz="3200" dirty="0" smtClean="0"/>
          </a:p>
          <a:p>
            <a:r>
              <a:rPr lang="en-US" sz="3200" dirty="0" err="1" smtClean="0"/>
              <a:t>Menghasilkan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biomedis</a:t>
            </a:r>
            <a:r>
              <a:rPr lang="en-US" sz="3200" dirty="0" smtClean="0"/>
              <a:t> </a:t>
            </a:r>
            <a:r>
              <a:rPr lang="en-US" sz="3200" dirty="0" smtClean="0"/>
              <a:t>yang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rujukan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mtClean="0"/>
              <a:t>Milestones 2018-2022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60363" y="1143000"/>
            <a:ext cx="11222037" cy="5308600"/>
          </a:xfrm>
          <a:solidFill>
            <a:schemeClr val="bg1"/>
          </a:solidFill>
        </p:spPr>
        <p:txBody>
          <a:bodyPr/>
          <a:lstStyle/>
          <a:p>
            <a:r>
              <a:rPr lang="en-US" sz="2800" smtClean="0"/>
              <a:t>Publikasi internasional meningkat</a:t>
            </a:r>
          </a:p>
          <a:p>
            <a:r>
              <a:rPr lang="en-US" sz="2800" smtClean="0"/>
              <a:t>Akreditasi AUN</a:t>
            </a:r>
          </a:p>
          <a:p>
            <a:r>
              <a:rPr lang="en-US" sz="2800" smtClean="0"/>
              <a:t>Akreditasi LAMPTKes</a:t>
            </a:r>
          </a:p>
          <a:p>
            <a:r>
              <a:rPr lang="en-US" sz="2800" smtClean="0"/>
              <a:t>Kemitraan-kemitraan strategis sebagai platform pengembangan akademik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17243</TotalTime>
  <Words>227</Words>
  <Application>Microsoft Office PowerPoint</Application>
  <PresentationFormat>Custom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Slide 1</vt:lpstr>
      <vt:lpstr>Bab 1. Kebijakan Umum</vt:lpstr>
      <vt:lpstr>Nilai-nilai dasar</vt:lpstr>
      <vt:lpstr>Visi 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dr. Ginus</cp:lastModifiedBy>
  <cp:revision>154</cp:revision>
  <dcterms:created xsi:type="dcterms:W3CDTF">2016-10-06T12:46:54Z</dcterms:created>
  <dcterms:modified xsi:type="dcterms:W3CDTF">2017-12-06T08:35:32Z</dcterms:modified>
</cp:coreProperties>
</file>