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4"/>
  </p:notesMasterIdLst>
  <p:sldIdLst>
    <p:sldId id="257" r:id="rId3"/>
    <p:sldId id="398" r:id="rId4"/>
    <p:sldId id="400" r:id="rId5"/>
    <p:sldId id="401" r:id="rId6"/>
    <p:sldId id="402" r:id="rId7"/>
    <p:sldId id="405" r:id="rId8"/>
    <p:sldId id="406" r:id="rId9"/>
    <p:sldId id="407" r:id="rId10"/>
    <p:sldId id="404" r:id="rId11"/>
    <p:sldId id="408" r:id="rId12"/>
    <p:sldId id="40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-114" y="-9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Departemen Pendidikan Kedokteran dan Bioetika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/>
              <a:t>2</a:t>
            </a:r>
            <a:r>
              <a:rPr lang="en-US" sz="3200" dirty="0" smtClean="0"/>
              <a:t>. </a:t>
            </a:r>
            <a:r>
              <a:rPr lang="en-US" sz="3200" b="1" dirty="0" err="1" smtClean="0"/>
              <a:t>Tridarma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Penelitian</a:t>
            </a:r>
            <a:endParaRPr lang="en-US" sz="3200" dirty="0" smtClean="0"/>
          </a:p>
          <a:p>
            <a:pPr lvl="0"/>
            <a:r>
              <a:rPr lang="en-US" sz="3200" dirty="0" err="1" smtClean="0"/>
              <a:t>Tercapainya</a:t>
            </a:r>
            <a:r>
              <a:rPr lang="en-US" sz="3200" dirty="0" smtClean="0"/>
              <a:t> </a:t>
            </a:r>
            <a:r>
              <a:rPr lang="en-US" sz="3200" dirty="0" err="1" smtClean="0"/>
              <a:t>publikasi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HAKI/ Paten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target program World Class University Research (WUR) </a:t>
            </a:r>
            <a:r>
              <a:rPr lang="en-US" sz="3200" dirty="0" err="1" smtClean="0"/>
              <a:t>Universitas</a:t>
            </a:r>
            <a:r>
              <a:rPr lang="en-US" sz="3200" dirty="0" smtClean="0"/>
              <a:t> </a:t>
            </a:r>
            <a:r>
              <a:rPr lang="en-US" sz="3200" dirty="0" err="1" smtClean="0"/>
              <a:t>Gadjah</a:t>
            </a:r>
            <a:r>
              <a:rPr lang="en-US" sz="3200" dirty="0" smtClean="0"/>
              <a:t> </a:t>
            </a:r>
            <a:r>
              <a:rPr lang="en-US" sz="3200" dirty="0" err="1" smtClean="0"/>
              <a:t>Mada</a:t>
            </a:r>
            <a:endParaRPr lang="en-US" sz="3200" dirty="0" smtClean="0"/>
          </a:p>
          <a:p>
            <a:pPr lvl="0"/>
            <a:r>
              <a:rPr lang="en-US" sz="3200" dirty="0" err="1" smtClean="0"/>
              <a:t>Dilaksanakannya</a:t>
            </a:r>
            <a:r>
              <a:rPr lang="en-US" sz="3200" dirty="0" smtClean="0"/>
              <a:t> road map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tenaga</a:t>
            </a:r>
            <a:r>
              <a:rPr lang="en-US" sz="3200" dirty="0" smtClean="0"/>
              <a:t> </a:t>
            </a:r>
            <a:r>
              <a:rPr lang="en-US" sz="3200" dirty="0" err="1" smtClean="0"/>
              <a:t>kesehatan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kearifan</a:t>
            </a:r>
            <a:r>
              <a:rPr lang="en-US" sz="3200" dirty="0" smtClean="0"/>
              <a:t> </a:t>
            </a:r>
            <a:r>
              <a:rPr lang="en-US" sz="3200" dirty="0" err="1" smtClean="0"/>
              <a:t>lokal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memenuhi</a:t>
            </a:r>
            <a:r>
              <a:rPr lang="en-US" sz="3200" dirty="0" smtClean="0"/>
              <a:t> </a:t>
            </a:r>
            <a:r>
              <a:rPr lang="en-US" sz="3200" dirty="0" err="1" smtClean="0"/>
              <a:t>standar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endParaRPr lang="en-US" sz="3200" dirty="0" smtClean="0"/>
          </a:p>
          <a:p>
            <a:pPr lvl="0"/>
            <a:r>
              <a:rPr lang="en-US" sz="3200" dirty="0" err="1" smtClean="0"/>
              <a:t>Dilakukannya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berbagai</a:t>
            </a:r>
            <a:r>
              <a:rPr lang="en-US" sz="3200" dirty="0" smtClean="0"/>
              <a:t> </a:t>
            </a:r>
            <a:r>
              <a:rPr lang="en-US" sz="3200" dirty="0" err="1" smtClean="0"/>
              <a:t>pusat</a:t>
            </a:r>
            <a:r>
              <a:rPr lang="en-US" sz="3200" dirty="0" smtClean="0"/>
              <a:t> </a:t>
            </a:r>
            <a:r>
              <a:rPr lang="en-US" sz="3200" dirty="0" err="1" smtClean="0"/>
              <a:t>studi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tingkat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maupun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96701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 smtClean="0"/>
              <a:t>3. </a:t>
            </a:r>
            <a:r>
              <a:rPr lang="en-US" sz="4000" b="1" dirty="0" err="1" smtClean="0"/>
              <a:t>Tridarma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Pengabdian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Masyarakat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Kerjasama</a:t>
            </a:r>
            <a:endParaRPr lang="en-US" sz="3600" dirty="0" smtClean="0"/>
          </a:p>
          <a:p>
            <a:pPr marL="514350" lvl="3"/>
            <a:r>
              <a:rPr lang="en-US" sz="2400" dirty="0" err="1" smtClean="0"/>
              <a:t>Terwujudnya</a:t>
            </a:r>
            <a:r>
              <a:rPr lang="en-US" sz="2400" dirty="0" smtClean="0"/>
              <a:t> </a:t>
            </a:r>
            <a:r>
              <a:rPr lang="en-US" sz="2400" dirty="0" err="1" smtClean="0"/>
              <a:t>hilirisasi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produk-produk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,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endParaRPr lang="en-US" sz="2000" dirty="0" smtClean="0"/>
          </a:p>
          <a:p>
            <a:pPr marL="514350" lvl="3"/>
            <a:r>
              <a:rPr lang="en-US" sz="2400" dirty="0" err="1" smtClean="0"/>
              <a:t>Tercipatanya</a:t>
            </a:r>
            <a:r>
              <a:rPr lang="en-US" sz="2400" dirty="0" smtClean="0"/>
              <a:t> </a:t>
            </a:r>
            <a:r>
              <a:rPr lang="en-US" sz="2400" dirty="0" err="1" smtClean="0"/>
              <a:t>jejaring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,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mewujudkan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program </a:t>
            </a:r>
            <a:r>
              <a:rPr lang="en-US" sz="2400" i="1" dirty="0" smtClean="0"/>
              <a:t>Health Promoting University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bersinergi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i="1" dirty="0" smtClean="0"/>
              <a:t>Academic Health System</a:t>
            </a:r>
            <a:endParaRPr lang="en-US" sz="2000" dirty="0" smtClean="0"/>
          </a:p>
          <a:p>
            <a:r>
              <a:rPr lang="en-US" sz="4000" dirty="0" smtClean="0"/>
              <a:t> </a:t>
            </a:r>
            <a:endParaRPr lang="en-US" sz="36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9670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2021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Departemen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Kedokteran</a:t>
            </a:r>
            <a:r>
              <a:rPr lang="en-US" sz="3200" dirty="0"/>
              <a:t>,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Bioetika</a:t>
            </a:r>
            <a:r>
              <a:rPr lang="en-US" sz="3200" dirty="0"/>
              <a:t> yang </a:t>
            </a:r>
            <a:r>
              <a:rPr lang="en-US" sz="3200" dirty="0" err="1"/>
              <a:t>unggul</a:t>
            </a:r>
            <a:r>
              <a:rPr lang="en-US" sz="3200" dirty="0"/>
              <a:t> di Asia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rangka</a:t>
            </a:r>
            <a:r>
              <a:rPr lang="en-US" sz="3200" dirty="0"/>
              <a:t> </a:t>
            </a:r>
            <a:r>
              <a:rPr lang="en-US" sz="3200" dirty="0" err="1"/>
              <a:t>mendukung</a:t>
            </a:r>
            <a:r>
              <a:rPr lang="en-US" sz="3200" dirty="0"/>
              <a:t> </a:t>
            </a:r>
            <a:r>
              <a:rPr lang="en-US" sz="3200" dirty="0" err="1"/>
              <a:t>tercapainya</a:t>
            </a:r>
            <a:r>
              <a:rPr lang="en-US" sz="3200" dirty="0"/>
              <a:t> </a:t>
            </a:r>
            <a:r>
              <a:rPr lang="en-US" sz="3200" dirty="0" err="1"/>
              <a:t>peningkatan</a:t>
            </a:r>
            <a:r>
              <a:rPr lang="en-US" sz="3200" dirty="0"/>
              <a:t> </a:t>
            </a:r>
            <a:r>
              <a:rPr lang="en-US" sz="3200" dirty="0" err="1"/>
              <a:t>derajat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proses yang </a:t>
            </a:r>
            <a:r>
              <a:rPr lang="en-US" sz="3200" dirty="0" err="1"/>
              <a:t>rasional</a:t>
            </a:r>
            <a:r>
              <a:rPr lang="en-US" sz="3200" dirty="0"/>
              <a:t>, </a:t>
            </a:r>
            <a:r>
              <a:rPr lang="en-US" sz="3200" dirty="0" err="1"/>
              <a:t>efisien</a:t>
            </a:r>
            <a:r>
              <a:rPr lang="en-US" sz="3200" dirty="0"/>
              <a:t>, </a:t>
            </a:r>
            <a:r>
              <a:rPr lang="en-US" sz="3200" dirty="0" err="1"/>
              <a:t>terintegrasi</a:t>
            </a:r>
            <a:r>
              <a:rPr lang="en-US" sz="3200" dirty="0"/>
              <a:t>, </a:t>
            </a:r>
            <a:r>
              <a:rPr lang="en-US" sz="3200" dirty="0" err="1"/>
              <a:t>berkesinambungan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menerapkan</a:t>
            </a:r>
            <a:r>
              <a:rPr lang="en-US" sz="3200" dirty="0"/>
              <a:t> </a:t>
            </a:r>
            <a:r>
              <a:rPr lang="en-US" sz="3200" dirty="0" err="1"/>
              <a:t>prinsip</a:t>
            </a:r>
            <a:r>
              <a:rPr lang="en-US" sz="3200" dirty="0"/>
              <a:t> </a:t>
            </a:r>
            <a:r>
              <a:rPr lang="en-US" sz="3200" dirty="0" err="1"/>
              <a:t>tata</a:t>
            </a:r>
            <a:r>
              <a:rPr lang="en-US" sz="3200" dirty="0"/>
              <a:t> </a:t>
            </a:r>
            <a:r>
              <a:rPr lang="en-US" sz="3200" dirty="0" err="1"/>
              <a:t>kelola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, </a:t>
            </a:r>
            <a:r>
              <a:rPr lang="en-US" sz="3200" dirty="0" err="1"/>
              <a:t>didukung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err="1"/>
              <a:t>daya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yang </a:t>
            </a:r>
            <a:r>
              <a:rPr lang="en-US" sz="3200" dirty="0" err="1"/>
              <a:t>profesional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patrap</a:t>
            </a:r>
            <a:r>
              <a:rPr lang="en-US" sz="3200" dirty="0"/>
              <a:t> </a:t>
            </a:r>
            <a:r>
              <a:rPr lang="en-US" sz="3200" dirty="0" err="1"/>
              <a:t>triloka</a:t>
            </a:r>
            <a:r>
              <a:rPr lang="en-US" sz="3200" dirty="0"/>
              <a:t> yang </a:t>
            </a:r>
            <a:r>
              <a:rPr lang="en-US" sz="3200" dirty="0" err="1"/>
              <a:t>mencakup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teladan</a:t>
            </a:r>
            <a:r>
              <a:rPr lang="en-US" sz="3200" dirty="0"/>
              <a:t>, </a:t>
            </a:r>
            <a:r>
              <a:rPr lang="en-US" sz="3200" dirty="0" err="1"/>
              <a:t>fasilitator</a:t>
            </a:r>
            <a:r>
              <a:rPr lang="en-US" sz="3200" dirty="0"/>
              <a:t>-innovator </a:t>
            </a:r>
            <a:r>
              <a:rPr lang="en-US" sz="3200" dirty="0" err="1"/>
              <a:t>dan</a:t>
            </a:r>
            <a:r>
              <a:rPr lang="en-US" sz="3200" dirty="0"/>
              <a:t> mentor.</a:t>
            </a:r>
            <a:endParaRPr lang="id-ID" sz="3200" dirty="0"/>
          </a:p>
          <a:p>
            <a:pPr algn="l"/>
            <a:endParaRPr lang="en-US" sz="32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79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252" y="1494606"/>
            <a:ext cx="11165983" cy="4770816"/>
          </a:xfrm>
          <a:solidFill>
            <a:schemeClr val="bg1"/>
          </a:solidFill>
        </p:spPr>
        <p:txBody>
          <a:bodyPr/>
          <a:lstStyle/>
          <a:p>
            <a:pPr marL="742950" indent="-742950" algn="l">
              <a:buFont typeface="+mj-lt"/>
              <a:buAutoNum type="arabicPeriod"/>
            </a:pP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mutu</a:t>
            </a:r>
            <a:r>
              <a:rPr lang="en-US" sz="2200" dirty="0" smtClean="0"/>
              <a:t> </a:t>
            </a:r>
            <a:r>
              <a:rPr lang="en-US" sz="2200" dirty="0" err="1" smtClean="0"/>
              <a:t>pendidikan</a:t>
            </a:r>
            <a:r>
              <a:rPr lang="en-US" sz="2200" dirty="0" smtClean="0"/>
              <a:t> </a:t>
            </a:r>
            <a:r>
              <a:rPr lang="en-US" sz="2200" dirty="0" err="1" smtClean="0"/>
              <a:t>tinggi</a:t>
            </a:r>
            <a:r>
              <a:rPr lang="en-US" sz="2200" dirty="0" smtClean="0"/>
              <a:t> </a:t>
            </a:r>
            <a:r>
              <a:rPr lang="en-US" sz="2200" dirty="0" err="1" smtClean="0"/>
              <a:t>kedokteran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berbagai</a:t>
            </a:r>
            <a:r>
              <a:rPr lang="en-US" sz="2200" dirty="0" smtClean="0"/>
              <a:t> </a:t>
            </a:r>
            <a:r>
              <a:rPr lang="en-US" sz="2200" dirty="0" err="1" smtClean="0"/>
              <a:t>jenjang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berlandaskan</a:t>
            </a:r>
            <a:r>
              <a:rPr lang="en-US" sz="2200" dirty="0" smtClean="0"/>
              <a:t> </a:t>
            </a:r>
            <a:r>
              <a:rPr lang="en-US" sz="2200" dirty="0" err="1" smtClean="0"/>
              <a:t>bukti</a:t>
            </a:r>
            <a:r>
              <a:rPr lang="en-US" sz="2200" dirty="0" smtClean="0"/>
              <a:t> </a:t>
            </a:r>
            <a:r>
              <a:rPr lang="en-US" sz="2200" dirty="0" err="1" smtClean="0"/>
              <a:t>ilmiah</a:t>
            </a:r>
            <a:r>
              <a:rPr lang="en-US" sz="2200" dirty="0" smtClean="0"/>
              <a:t> </a:t>
            </a:r>
            <a:r>
              <a:rPr lang="en-US" sz="2200" dirty="0" err="1" smtClean="0"/>
              <a:t>terkini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kearifan</a:t>
            </a:r>
            <a:r>
              <a:rPr lang="en-US" sz="2200" dirty="0" smtClean="0"/>
              <a:t> </a:t>
            </a:r>
            <a:r>
              <a:rPr lang="en-US" sz="2200" dirty="0" err="1" smtClean="0"/>
              <a:t>lokal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upaya</a:t>
            </a:r>
            <a:r>
              <a:rPr lang="en-US" sz="2200" dirty="0" smtClean="0"/>
              <a:t> </a:t>
            </a:r>
            <a:r>
              <a:rPr lang="en-US" sz="2200" dirty="0" err="1" smtClean="0"/>
              <a:t>mendukung</a:t>
            </a:r>
            <a:r>
              <a:rPr lang="en-US" sz="2200" dirty="0" smtClean="0"/>
              <a:t> </a:t>
            </a:r>
            <a:r>
              <a:rPr lang="en-US" sz="2200" dirty="0" err="1" smtClean="0"/>
              <a:t>terwujudnya</a:t>
            </a:r>
            <a:r>
              <a:rPr lang="en-US" sz="2200" dirty="0" smtClean="0"/>
              <a:t> </a:t>
            </a:r>
            <a:r>
              <a:rPr lang="en-US" sz="2200" i="1" dirty="0" smtClean="0"/>
              <a:t>Health Promoting University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bersinergi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i="1" dirty="0" smtClean="0"/>
              <a:t>Academic Health System</a:t>
            </a:r>
            <a:r>
              <a:rPr lang="en-US" sz="2200" dirty="0" smtClean="0"/>
              <a:t>.</a:t>
            </a:r>
            <a:endParaRPr lang="id-ID" sz="2200" dirty="0" smtClean="0"/>
          </a:p>
          <a:p>
            <a:pPr marL="742950" lvl="0" indent="-742950" algn="l">
              <a:buFont typeface="+mj-lt"/>
              <a:buAutoNum type="arabicPeriod"/>
            </a:pP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penelitian</a:t>
            </a:r>
            <a:r>
              <a:rPr lang="en-US" sz="2200" dirty="0" smtClean="0"/>
              <a:t>, </a:t>
            </a:r>
            <a:r>
              <a:rPr lang="en-US" sz="2200" dirty="0" err="1" smtClean="0"/>
              <a:t>publikasi</a:t>
            </a:r>
            <a:r>
              <a:rPr lang="en-US" sz="2200" dirty="0" smtClean="0"/>
              <a:t> </a:t>
            </a:r>
            <a:r>
              <a:rPr lang="en-US" sz="2200" dirty="0" err="1" smtClean="0"/>
              <a:t>nasional-internasional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hak</a:t>
            </a:r>
            <a:r>
              <a:rPr lang="en-US" sz="2200" dirty="0" smtClean="0"/>
              <a:t> </a:t>
            </a:r>
            <a:r>
              <a:rPr lang="en-US" sz="2200" dirty="0" err="1" smtClean="0"/>
              <a:t>cipta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bidang</a:t>
            </a:r>
            <a:r>
              <a:rPr lang="en-US" sz="2200" dirty="0" smtClean="0"/>
              <a:t> </a:t>
            </a:r>
            <a:r>
              <a:rPr lang="en-US" sz="2200" dirty="0" err="1" smtClean="0"/>
              <a:t>pendidikan</a:t>
            </a:r>
            <a:r>
              <a:rPr lang="en-US" sz="2200" dirty="0" smtClean="0"/>
              <a:t> </a:t>
            </a:r>
            <a:r>
              <a:rPr lang="en-US" sz="2200" dirty="0" err="1" smtClean="0"/>
              <a:t>tinggi</a:t>
            </a:r>
            <a:r>
              <a:rPr lang="en-US" sz="2200" dirty="0" smtClean="0"/>
              <a:t> </a:t>
            </a:r>
            <a:r>
              <a:rPr lang="en-US" sz="2200" dirty="0" err="1" smtClean="0"/>
              <a:t>kedokteran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.</a:t>
            </a:r>
            <a:endParaRPr lang="id-ID" sz="2200" dirty="0" smtClean="0"/>
          </a:p>
          <a:p>
            <a:pPr marL="742950" lvl="0" indent="-742950" algn="l">
              <a:buFont typeface="+mj-lt"/>
              <a:buAutoNum type="arabicPeriod"/>
            </a:pPr>
            <a:r>
              <a:rPr lang="en-US" sz="2200" dirty="0" err="1" smtClean="0"/>
              <a:t>Menyediakan</a:t>
            </a:r>
            <a:r>
              <a:rPr lang="en-US" sz="2200" dirty="0" smtClean="0"/>
              <a:t> </a:t>
            </a:r>
            <a:r>
              <a:rPr lang="en-US" sz="2200" dirty="0" err="1" smtClean="0"/>
              <a:t>pengabdian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pelayanan</a:t>
            </a:r>
            <a:r>
              <a:rPr lang="en-US" sz="2200" dirty="0" smtClean="0"/>
              <a:t> professional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bidang</a:t>
            </a:r>
            <a:r>
              <a:rPr lang="en-US" sz="2200" dirty="0" smtClean="0"/>
              <a:t> </a:t>
            </a:r>
            <a:r>
              <a:rPr lang="en-US" sz="2200" dirty="0" err="1" smtClean="0"/>
              <a:t>pendidikan</a:t>
            </a:r>
            <a:r>
              <a:rPr lang="en-US" sz="2200" dirty="0" smtClean="0"/>
              <a:t> </a:t>
            </a:r>
            <a:r>
              <a:rPr lang="en-US" sz="2200" dirty="0" err="1" smtClean="0"/>
              <a:t>kedokteran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kepentingan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.</a:t>
            </a:r>
            <a:endParaRPr lang="id-ID" sz="2200" dirty="0" smtClean="0"/>
          </a:p>
          <a:p>
            <a:pPr marL="742950" lvl="0" indent="-742950" algn="l">
              <a:buFont typeface="+mj-lt"/>
              <a:buAutoNum type="arabicPeriod"/>
            </a:pPr>
            <a:r>
              <a:rPr lang="en-US" sz="2200" dirty="0" err="1" smtClean="0"/>
              <a:t>Mengembangkan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memperkuat</a:t>
            </a:r>
            <a:r>
              <a:rPr lang="en-US" sz="2200" dirty="0" smtClean="0"/>
              <a:t> </a:t>
            </a:r>
            <a:r>
              <a:rPr lang="en-US" sz="2200" dirty="0" err="1" smtClean="0"/>
              <a:t>manajemen</a:t>
            </a:r>
            <a:r>
              <a:rPr lang="en-US" sz="2200" dirty="0" smtClean="0"/>
              <a:t> yang </a:t>
            </a:r>
            <a:r>
              <a:rPr lang="en-US" sz="2200" dirty="0" err="1" smtClean="0"/>
              <a:t>mandiri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mempunyai</a:t>
            </a:r>
            <a:r>
              <a:rPr lang="en-US" sz="2200" dirty="0" smtClean="0"/>
              <a:t> </a:t>
            </a:r>
            <a:r>
              <a:rPr lang="en-US" sz="2200" dirty="0" err="1" smtClean="0"/>
              <a:t>tata</a:t>
            </a:r>
            <a:r>
              <a:rPr lang="en-US" sz="2200" dirty="0" smtClean="0"/>
              <a:t> </a:t>
            </a:r>
            <a:r>
              <a:rPr lang="en-US" sz="2200" dirty="0" err="1" smtClean="0"/>
              <a:t>kelola</a:t>
            </a:r>
            <a:r>
              <a:rPr lang="en-US" sz="2200" dirty="0" smtClean="0"/>
              <a:t> yang </a:t>
            </a:r>
            <a:r>
              <a:rPr lang="en-US" sz="2200" dirty="0" err="1" smtClean="0"/>
              <a:t>baik</a:t>
            </a:r>
            <a:r>
              <a:rPr lang="en-US" sz="2200" dirty="0" smtClean="0"/>
              <a:t> </a:t>
            </a:r>
            <a:r>
              <a:rPr lang="en-US" sz="2200" dirty="0" err="1" smtClean="0"/>
              <a:t>serta</a:t>
            </a:r>
            <a:r>
              <a:rPr lang="en-US" sz="2200" dirty="0" smtClean="0"/>
              <a:t>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kesejahteraan</a:t>
            </a:r>
            <a:r>
              <a:rPr lang="en-US" sz="2200" dirty="0" smtClean="0"/>
              <a:t> </a:t>
            </a:r>
            <a:r>
              <a:rPr lang="en-US" sz="2200" dirty="0" err="1" smtClean="0"/>
              <a:t>segenap</a:t>
            </a:r>
            <a:r>
              <a:rPr lang="en-US" sz="2200" dirty="0" smtClean="0"/>
              <a:t> </a:t>
            </a:r>
            <a:r>
              <a:rPr lang="en-US" sz="2200" dirty="0" err="1" smtClean="0"/>
              <a:t>sivitas</a:t>
            </a:r>
            <a:r>
              <a:rPr lang="en-US" sz="2200" dirty="0" smtClean="0"/>
              <a:t> </a:t>
            </a:r>
            <a:r>
              <a:rPr lang="en-US" sz="2200" dirty="0" err="1" smtClean="0"/>
              <a:t>akademika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bercirikan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profesionalitas</a:t>
            </a:r>
            <a:r>
              <a:rPr lang="en-US" sz="2200" dirty="0" smtClean="0"/>
              <a:t>.</a:t>
            </a:r>
            <a:endParaRPr lang="id-ID" sz="2200" dirty="0" smtClean="0"/>
          </a:p>
          <a:p>
            <a:pPr marL="742950" lvl="0" indent="-742950" algn="l">
              <a:buFont typeface="+mj-lt"/>
              <a:buAutoNum type="arabicPeriod"/>
            </a:pPr>
            <a:r>
              <a:rPr lang="en-US" sz="2200" dirty="0" err="1" smtClean="0"/>
              <a:t>Mengembangkan</a:t>
            </a:r>
            <a:r>
              <a:rPr lang="en-US" sz="2200" dirty="0" smtClean="0"/>
              <a:t> </a:t>
            </a:r>
            <a:r>
              <a:rPr lang="en-US" sz="2200" dirty="0" err="1" smtClean="0"/>
              <a:t>kerjasama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bidang</a:t>
            </a:r>
            <a:r>
              <a:rPr lang="en-US" sz="2200" dirty="0" smtClean="0"/>
              <a:t> </a:t>
            </a:r>
            <a:r>
              <a:rPr lang="en-US" sz="2200" dirty="0" err="1" smtClean="0"/>
              <a:t>pascasarjana</a:t>
            </a:r>
            <a:r>
              <a:rPr lang="en-US" sz="2200" dirty="0" smtClean="0"/>
              <a:t> </a:t>
            </a:r>
            <a:r>
              <a:rPr lang="en-US" sz="2200" dirty="0" err="1" smtClean="0"/>
              <a:t>pendidikan</a:t>
            </a:r>
            <a:r>
              <a:rPr lang="en-US" sz="2200" dirty="0" smtClean="0"/>
              <a:t> </a:t>
            </a:r>
            <a:r>
              <a:rPr lang="en-US" sz="2200" dirty="0" err="1" smtClean="0"/>
              <a:t>kedokteran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tingkat</a:t>
            </a:r>
            <a:r>
              <a:rPr lang="en-US" sz="2200" dirty="0" smtClean="0"/>
              <a:t> </a:t>
            </a:r>
            <a:r>
              <a:rPr lang="en-US" sz="2200" dirty="0" err="1" smtClean="0"/>
              <a:t>nasional</a:t>
            </a:r>
            <a:r>
              <a:rPr lang="en-US" sz="2200" dirty="0" smtClean="0"/>
              <a:t>, regional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internasional</a:t>
            </a:r>
            <a:r>
              <a:rPr lang="en-US" sz="2200" dirty="0" smtClean="0"/>
              <a:t>.</a:t>
            </a:r>
            <a:endParaRPr lang="id-ID" sz="2200" dirty="0" smtClean="0"/>
          </a:p>
          <a:p>
            <a:pPr marL="742950" indent="-742950" algn="l">
              <a:buFont typeface="+mj-lt"/>
              <a:buAutoNum type="arabicPeriod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89783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Kedokteran</a:t>
            </a:r>
            <a:r>
              <a:rPr lang="en-US" sz="2400" dirty="0" smtClean="0"/>
              <a:t>,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Bioetika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berkontribusi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area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bahasan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Kedokteran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</a:t>
            </a:r>
            <a:r>
              <a:rPr lang="en-US" sz="2400" dirty="0" err="1" smtClean="0"/>
              <a:t>Profesi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81468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id-ID" sz="2800" dirty="0"/>
              <a:t>Departemen bertujuan untuk mengembangkan berbagai strategi, pendekatan, proses pembelajaran, materi/bahan ajar, administrasi dan manajemen pendidikan kedokteran-Kesehatan melalui pendidikan dan pelatihan, penelitian dan pelayanan terhadap komunitas Pendidikan Kedokteran-Kesehatan.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339839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id-ID" sz="2800" dirty="0" smtClean="0"/>
              <a:t>A. Pendidikan</a:t>
            </a:r>
            <a:endParaRPr lang="id-ID" sz="2800" dirty="0"/>
          </a:p>
          <a:p>
            <a:pPr marL="0" indent="0">
              <a:buNone/>
            </a:pPr>
            <a:r>
              <a:rPr lang="id-ID" sz="2800" dirty="0"/>
              <a:t>Dalam pendidikan diharapkan mampu untuk mengembangkan ilmu pendidikan kedokteran sesuai dengan kompeten sebagai berikut:</a:t>
            </a:r>
          </a:p>
          <a:p>
            <a:pPr marL="742950" lvl="0" indent="-742950">
              <a:buFont typeface="+mj-lt"/>
              <a:buAutoNum type="arabicPeriod"/>
            </a:pPr>
            <a:r>
              <a:rPr lang="id-ID" sz="2800" i="1" dirty="0"/>
              <a:t>Medical Teacher </a:t>
            </a:r>
            <a:endParaRPr lang="id-ID" sz="2800" dirty="0"/>
          </a:p>
          <a:p>
            <a:pPr marL="742950" lvl="0" indent="-742950">
              <a:buFont typeface="+mj-lt"/>
              <a:buAutoNum type="arabicPeriod"/>
            </a:pPr>
            <a:r>
              <a:rPr lang="id-ID" sz="2800" i="1" dirty="0"/>
              <a:t>Medical Education Innovator</a:t>
            </a:r>
            <a:endParaRPr lang="id-ID" sz="2800" dirty="0"/>
          </a:p>
          <a:p>
            <a:pPr marL="742950" lvl="0" indent="-742950">
              <a:buFont typeface="+mj-lt"/>
              <a:buAutoNum type="arabicPeriod"/>
            </a:pPr>
            <a:r>
              <a:rPr lang="id-ID" sz="2800" i="1" dirty="0"/>
              <a:t>Medical Education Researcher</a:t>
            </a:r>
            <a:endParaRPr lang="id-ID" sz="2800" dirty="0"/>
          </a:p>
          <a:p>
            <a:endParaRPr lang="en-US" sz="2800" dirty="0"/>
          </a:p>
        </p:txBody>
      </p:sp>
      <p:pic>
        <p:nvPicPr>
          <p:cNvPr id="5" name="Picture 4" descr="Description: E:\FILE NON AIDIPROKESI\S2 IPK\BOOKLET\DIAGRAM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5850" y="1756240"/>
            <a:ext cx="5554833" cy="4155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5114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id-ID" sz="2800" dirty="0" smtClean="0"/>
              <a:t>B.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Departemen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,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Bioetika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yang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terkini</a:t>
            </a:r>
            <a:r>
              <a:rPr lang="en-US" sz="2800" dirty="0"/>
              <a:t> </a:t>
            </a:r>
            <a:r>
              <a:rPr lang="en-US" sz="2800" dirty="0" err="1"/>
              <a:t>dibidang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berkontribusi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terkait</a:t>
            </a:r>
            <a:r>
              <a:rPr lang="en-US" sz="2800" dirty="0"/>
              <a:t>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mendidik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mensejahterakan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Indonesia.</a:t>
            </a:r>
            <a:endParaRPr lang="id-ID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54346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/>
              <a:t>1. </a:t>
            </a:r>
            <a:r>
              <a:rPr lang="en-US" sz="3200" b="1" dirty="0" err="1" smtClean="0"/>
              <a:t>Tridarma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Pendidikan</a:t>
            </a:r>
            <a:r>
              <a:rPr lang="en-US" sz="3200" b="1" dirty="0" smtClean="0"/>
              <a:t>:</a:t>
            </a:r>
            <a:endParaRPr lang="en-US" sz="2800" dirty="0" smtClean="0"/>
          </a:p>
          <a:p>
            <a:pPr marL="736600" lvl="2"/>
            <a:r>
              <a:rPr lang="en-US" sz="2000" dirty="0" err="1" smtClean="0"/>
              <a:t>Penguatan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Kompetensi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Indonesia</a:t>
            </a:r>
            <a:endParaRPr lang="en-US" sz="1800" dirty="0" smtClean="0"/>
          </a:p>
          <a:p>
            <a:pPr marL="736600" lvl="2"/>
            <a:r>
              <a:rPr lang="en-US" sz="2000" dirty="0" err="1" smtClean="0"/>
              <a:t>Penguatan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Evaluasi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Indonesia </a:t>
            </a:r>
            <a:endParaRPr lang="en-US" sz="1800" dirty="0" smtClean="0"/>
          </a:p>
          <a:p>
            <a:pPr marL="736600" lvl="2"/>
            <a:r>
              <a:rPr lang="en-US" sz="2000" dirty="0" err="1" smtClean="0"/>
              <a:t>Penguatan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rekruitmen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berkualitas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calon</a:t>
            </a:r>
            <a:r>
              <a:rPr lang="en-US" sz="2000" dirty="0" smtClean="0"/>
              <a:t> </a:t>
            </a:r>
            <a:r>
              <a:rPr lang="en-US" sz="2000" dirty="0" err="1" smtClean="0"/>
              <a:t>peserta</a:t>
            </a:r>
            <a:r>
              <a:rPr lang="en-US" sz="2000" dirty="0" smtClean="0"/>
              <a:t> </a:t>
            </a:r>
            <a:r>
              <a:rPr lang="en-US" sz="2000" dirty="0" err="1" smtClean="0"/>
              <a:t>didik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Indonesia</a:t>
            </a:r>
            <a:endParaRPr lang="en-US" sz="1800" dirty="0" smtClean="0"/>
          </a:p>
          <a:p>
            <a:pPr marL="736600" lvl="2"/>
            <a:r>
              <a:rPr lang="en-US" sz="2000" dirty="0" err="1" smtClean="0"/>
              <a:t>Penguatan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jaminan</a:t>
            </a:r>
            <a:r>
              <a:rPr lang="en-US" sz="2000" dirty="0" smtClean="0"/>
              <a:t> </a:t>
            </a:r>
            <a:r>
              <a:rPr lang="en-US" sz="2000" dirty="0" err="1" smtClean="0"/>
              <a:t>mutu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Indonesia</a:t>
            </a:r>
            <a:endParaRPr lang="en-US" sz="1800" dirty="0" smtClean="0"/>
          </a:p>
          <a:p>
            <a:pPr marL="736600" lvl="2"/>
            <a:r>
              <a:rPr lang="en-US" sz="2000" dirty="0" err="1" smtClean="0"/>
              <a:t>Penguatan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 </a:t>
            </a:r>
            <a:r>
              <a:rPr lang="en-US" sz="2000" dirty="0" err="1" smtClean="0"/>
              <a:t>mengajar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berpusat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</a:t>
            </a:r>
            <a:endParaRPr lang="en-US" sz="1800" dirty="0" smtClean="0"/>
          </a:p>
          <a:p>
            <a:pPr marL="736600" lvl="2"/>
            <a:r>
              <a:rPr lang="en-US" sz="2000" dirty="0" err="1" smtClean="0"/>
              <a:t>Penguatan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 </a:t>
            </a:r>
            <a:r>
              <a:rPr lang="en-US" sz="2000" dirty="0" err="1" smtClean="0"/>
              <a:t>mengajar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inovasi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endParaRPr lang="en-US" sz="1800" dirty="0" smtClean="0"/>
          </a:p>
          <a:p>
            <a:pPr marL="736600" lvl="2"/>
            <a:r>
              <a:rPr lang="en-US" sz="2000" dirty="0" err="1" smtClean="0"/>
              <a:t>Penguatan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managemen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kepemimpinan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institusi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berbasis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Patrap</a:t>
            </a:r>
            <a:r>
              <a:rPr lang="en-US" sz="2000" dirty="0" smtClean="0"/>
              <a:t> </a:t>
            </a:r>
            <a:r>
              <a:rPr lang="en-US" sz="2000" dirty="0" err="1" smtClean="0"/>
              <a:t>Triloka</a:t>
            </a:r>
            <a:endParaRPr lang="en-US" sz="18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17255</TotalTime>
  <Words>526</Words>
  <Application>Microsoft Office PowerPoint</Application>
  <PresentationFormat>Custom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2_Office Theme</vt:lpstr>
      <vt:lpstr>Slide 1</vt:lpstr>
      <vt:lpstr>Bab 1. Kebijakan Umum</vt:lpstr>
      <vt:lpstr>Visi</vt:lpstr>
      <vt:lpstr>Misi</vt:lpstr>
      <vt:lpstr>Komitmen</vt:lpstr>
      <vt:lpstr>Tujuan</vt:lpstr>
      <vt:lpstr>Tujuan</vt:lpstr>
      <vt:lpstr>Tujuan</vt:lpstr>
      <vt:lpstr>Milestones 2018-2022</vt:lpstr>
      <vt:lpstr>Milestones 2018-2022</vt:lpstr>
      <vt:lpstr>Milestones 2018-2022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My Windows</cp:lastModifiedBy>
  <cp:revision>150</cp:revision>
  <dcterms:created xsi:type="dcterms:W3CDTF">2016-10-06T12:46:54Z</dcterms:created>
  <dcterms:modified xsi:type="dcterms:W3CDTF">2017-11-16T01:43:46Z</dcterms:modified>
</cp:coreProperties>
</file>