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id-ID" sz="4400" b="1" dirty="0" smtClean="0"/>
              <a:t>Pusat Perilaku dan Promosi Kesehatan</a:t>
            </a:r>
            <a:endParaRPr lang="id-ID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1: Penelitian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562427"/>
              </p:ext>
            </p:extLst>
          </p:nvPr>
        </p:nvGraphicFramePr>
        <p:xfrm>
          <a:off x="846160" y="1118867"/>
          <a:ext cx="10507643" cy="49791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99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83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36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73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318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27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368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78090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238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Program/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Kegiatan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14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Mengembangkan penelitian dan pendidikan lintas 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makalah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proceeding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konferensi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Menggiatkan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penulisan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proposal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yang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melibatkan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lintas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disiplin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148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Mengirimkan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delegasi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konferensi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nasional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/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internasional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membawakan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makalah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hasil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pusat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kajian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71812193"/>
                  </a:ext>
                </a:extLst>
              </a:tr>
              <a:tr h="69181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dirty="0" smtClean="0">
                          <a:effectLst/>
                        </a:rPr>
                        <a:t> yang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diselenggarakan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pusat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kajian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melalui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pengajuan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dana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negeri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2275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menyusun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SOP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kewajiban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endParaRPr lang="id-ID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11606594"/>
                  </a:ext>
                </a:extLst>
              </a:tr>
              <a:tr h="442275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manuskrip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25491006"/>
                  </a:ext>
                </a:extLst>
              </a:tr>
              <a:tr h="650148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Menjalin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kerjasama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Departmen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terkait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1: Penelitian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624870"/>
              </p:ext>
            </p:extLst>
          </p:nvPr>
        </p:nvGraphicFramePr>
        <p:xfrm>
          <a:off x="838198" y="1118867"/>
          <a:ext cx="10515604" cy="54077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048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497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Program</a:t>
                      </a:r>
                      <a:r>
                        <a:rPr lang="en-US" sz="1600" b="1" u="none" strike="noStrike" dirty="0" smtClean="0">
                          <a:effectLst/>
                        </a:rPr>
                        <a:t>/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Kegiatan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terakreditasi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4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orkshop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manuskrip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nal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Menjalin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kerjasama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Departmen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terkait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roadmap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49808289"/>
                  </a:ext>
                </a:extLst>
              </a:tr>
              <a:tr h="619655">
                <a:tc rowSpan="4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Mengadakan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workshop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penulisan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sampai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Penguatan manajemen penelitian: </a:t>
                      </a:r>
                      <a:r>
                        <a:rPr lang="id-ID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pembuatan roadmap pusat kajian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96899523"/>
                  </a:ext>
                </a:extLst>
              </a:tr>
              <a:tr h="872650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kontribusi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alternatif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dihasilkan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 media digital untuk promosi kesehatan (production house dengan pembuatan video pendek) 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Workshop roadmap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pusat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kajian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mengundang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mitra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strategis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proposal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0239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9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2:Pengabdian kepada Masyarakat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442529"/>
              </p:ext>
            </p:extLst>
          </p:nvPr>
        </p:nvGraphicFramePr>
        <p:xfrm>
          <a:off x="824551" y="1160060"/>
          <a:ext cx="10515604" cy="45933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2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167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5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497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235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Program</a:t>
                      </a:r>
                      <a:r>
                        <a:rPr lang="en-US" sz="1600" b="1" u="none" strike="noStrike" dirty="0" smtClean="0">
                          <a:effectLst/>
                        </a:rPr>
                        <a:t>/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Kegiatan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kampus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IPTEK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TTG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diterapkan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eksternal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400" u="none" strike="noStrike" dirty="0" smtClean="0">
                          <a:effectLst/>
                        </a:rPr>
                        <a:t>1. 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 Pelatihan Public Speaking dan Tehnik Komunikasi untuk Promosi Kesehatan</a:t>
                      </a:r>
                    </a:p>
                    <a:p>
                      <a:pPr lvl="0"/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Menyelenggarakan Pelatihan Metodologi Kualitatif dalam penelitian kesehatan</a:t>
                      </a:r>
                    </a:p>
                    <a:p>
                      <a:pPr lvl="0"/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Menyelenggarakan Pelatihan Konseling Berhenti Merokok</a:t>
                      </a:r>
                    </a:p>
                    <a:p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Menyelenggarakan Pelatihan Pemberdayaan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Menjadikan kampus/pusat sebagai</a:t>
                      </a:r>
                      <a:r>
                        <a:rPr lang="id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nara sumber dan pendamping pengembangan peraturan daerah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 policy</a:t>
                      </a:r>
                      <a:r>
                        <a:rPr lang="id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brief; jumlah advokasi; dan jumlah rancangan naskah akademik dan pendampingan untuk menghasilkan rancangan peraturan daerah (masing2 1)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Menghasilkan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policy brief,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advokasi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rancangan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naskah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academic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pendampingan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berasal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ditujukan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pemangku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kepentiingan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130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2:Pengabdian kepada Masyarakat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913819"/>
              </p:ext>
            </p:extLst>
          </p:nvPr>
        </p:nvGraphicFramePr>
        <p:xfrm>
          <a:off x="838198" y="1118866"/>
          <a:ext cx="10515604" cy="27570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2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069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497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130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Program</a:t>
                      </a:r>
                      <a:r>
                        <a:rPr lang="en-US" sz="1600" b="1" u="none" strike="noStrike" dirty="0" smtClean="0">
                          <a:effectLst/>
                        </a:rPr>
                        <a:t>/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Kegiatan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0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9281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bencana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Pendampingan untuk peningkatan program kesehatan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01654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bencana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Workshop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pembuatan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proposal P</a:t>
                      </a:r>
                      <a:r>
                        <a:rPr lang="id-ID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engabdian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id-ID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asyarakat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utk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disubmit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mitra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4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3: Tatakelola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380402"/>
              </p:ext>
            </p:extLst>
          </p:nvPr>
        </p:nvGraphicFramePr>
        <p:xfrm>
          <a:off x="838198" y="1118867"/>
          <a:ext cx="10515604" cy="25864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048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53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497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Indeks kepuasan pelayanan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 tata kelola kepegawaian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kampus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wahana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IPTEKS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ketersediaan sarana dan prasarana penunjang SHE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Pemeliharaan sarana dan prasarana pusat kajian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295</Words>
  <Application>Microsoft Office PowerPoint</Application>
  <PresentationFormat>Custom</PresentationFormat>
  <Paragraphs>196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Pusat Perilaku dan Promosi Kesehatan</vt:lpstr>
      <vt:lpstr>Tujuan 1: Penelitian</vt:lpstr>
      <vt:lpstr>Tujuan 1: Penelitian</vt:lpstr>
      <vt:lpstr>Tujuan 2:Pengabdian kepada Masyarakat</vt:lpstr>
      <vt:lpstr>Tujuan 2:Pengabdian kepada Masyarakat</vt:lpstr>
      <vt:lpstr>Tujuan 3: Tatakelola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ismail - [2010]</cp:lastModifiedBy>
  <cp:revision>29</cp:revision>
  <dcterms:created xsi:type="dcterms:W3CDTF">2017-12-27T08:02:10Z</dcterms:created>
  <dcterms:modified xsi:type="dcterms:W3CDTF">2018-01-19T03:56:38Z</dcterms:modified>
</cp:coreProperties>
</file>