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/>
          </a:bodyPr>
          <a:lstStyle/>
          <a:p>
            <a:pPr algn="r"/>
            <a:r>
              <a:rPr lang="id-ID" sz="4400" b="1" dirty="0" smtClean="0"/>
              <a:t>Pusat Perilaku dan Promosi Kesehatan</a:t>
            </a:r>
            <a:endParaRPr lang="id-ID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/>
              <a:t>Bab IV. Sasaran, Indikator, dan Program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39688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1: Penelitian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5562427"/>
              </p:ext>
            </p:extLst>
          </p:nvPr>
        </p:nvGraphicFramePr>
        <p:xfrm>
          <a:off x="846160" y="1118867"/>
          <a:ext cx="10507643" cy="497917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2990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183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367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273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318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7277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1368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78090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2385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</a:rPr>
                        <a:t>Program/</a:t>
                      </a:r>
                      <a:r>
                        <a:rPr lang="en-US" sz="1600" b="1" u="none" strike="noStrike" dirty="0" err="1" smtClean="0">
                          <a:effectLst/>
                        </a:rPr>
                        <a:t>Kegiatan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3853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0148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Mengembangkan penelitian dan pendidikan lintas disiplin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makalah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proceeding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konferensi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terindeks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KRTPT)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5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Menggiatkan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penulisan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proposal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yang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melibatkan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lintas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disiplin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0148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>
                          <a:effectLst/>
                        </a:rPr>
                        <a:t>Mengirimkan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delegasi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ke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konferensi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nasional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/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internasional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untuk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membawakan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makalah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hasil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penelitian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pusat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kajian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771812193"/>
                  </a:ext>
                </a:extLst>
              </a:tr>
              <a:tr h="691813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Publikasi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jurnal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terindeks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KRTPT)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Meningkatkan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penelitian</a:t>
                      </a:r>
                      <a:r>
                        <a:rPr lang="en-US" sz="1400" u="none" strike="noStrike" dirty="0" smtClean="0">
                          <a:effectLst/>
                        </a:rPr>
                        <a:t> yang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diselenggarakan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pusat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kajian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melalui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pengajuan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dana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dalam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luar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negeri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2275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mutu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menyusun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SOP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manajemen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kewajiban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publikasi</a:t>
                      </a:r>
                      <a:endParaRPr lang="id-ID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411606594"/>
                  </a:ext>
                </a:extLst>
              </a:tr>
              <a:tr h="442275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err="1" smtClean="0">
                          <a:effectLst/>
                        </a:rPr>
                        <a:t>Mengikuti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Workshop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penulisan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manuskrip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jurnal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d-ID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925491006"/>
                  </a:ext>
                </a:extLst>
              </a:tr>
              <a:tr h="650148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Menjalin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kerjasama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dengan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Departmen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terkait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untuk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penelitian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publikasi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internasional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88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1: Penelitian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7624870"/>
              </p:ext>
            </p:extLst>
          </p:nvPr>
        </p:nvGraphicFramePr>
        <p:xfrm>
          <a:off x="838198" y="1118867"/>
          <a:ext cx="10515604" cy="540775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048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53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553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5531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5531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531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54976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 smtClean="0">
                          <a:effectLst/>
                        </a:rPr>
                        <a:t>Program</a:t>
                      </a:r>
                      <a:r>
                        <a:rPr lang="en-US" sz="1600" b="1" u="none" strike="noStrike" dirty="0" smtClean="0">
                          <a:effectLst/>
                        </a:rPr>
                        <a:t>/</a:t>
                      </a:r>
                      <a:r>
                        <a:rPr lang="en-US" sz="1600" b="1" u="none" strike="noStrike" dirty="0" err="1" smtClean="0">
                          <a:effectLst/>
                        </a:rPr>
                        <a:t>Kegiatan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publikasi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jurnal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nasional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terakreditasi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US" sz="14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orkshop</a:t>
                      </a:r>
                      <a:r>
                        <a:rPr lang="en-US" sz="14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penulisan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manuskrip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publikasi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jurnal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nasio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nal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3582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err="1" smtClean="0">
                          <a:effectLst/>
                        </a:rPr>
                        <a:t>Menjalin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kerjasama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dengan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Departmen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terkait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untuk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penelitian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publikasi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nasional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Workshop roadmap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349808289"/>
                  </a:ext>
                </a:extLst>
              </a:tr>
              <a:tr h="619655">
                <a:tc rowSpan="4"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Memacu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pengetahuan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teknologi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bermanfaat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kepentingan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bangsa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negara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kemanusiaan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berbasis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kearifan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publikasi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KRTPT)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Mengadakan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workshop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penulisan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publikasi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sampai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submisi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tiap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Penguatan manajemen penelitian: </a:t>
                      </a:r>
                      <a:r>
                        <a:rPr lang="id-ID" sz="14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workshop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pembuatan roadmap pusat kajian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296899523"/>
                  </a:ext>
                </a:extLst>
              </a:tr>
              <a:tr h="872650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kontribusi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pendanaan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alternatif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dihasilkan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 media digital untuk promosi kesehatan (production house dengan pembuatan video pendek) 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mitra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terlibat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nasional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Workshop roadmap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penelitian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pusat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kajian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dengan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mengundang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mitra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strategis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3582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Workshop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Penulisan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proposal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d-ID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902392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96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2:Pengabdian kepada Masyarakat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9442529"/>
              </p:ext>
            </p:extLst>
          </p:nvPr>
        </p:nvGraphicFramePr>
        <p:xfrm>
          <a:off x="824551" y="1160060"/>
          <a:ext cx="10515604" cy="459333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23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167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454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553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5531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5531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531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54976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6235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 smtClean="0">
                          <a:effectLst/>
                        </a:rPr>
                        <a:t>Program</a:t>
                      </a:r>
                      <a:r>
                        <a:rPr lang="en-US" sz="1600" b="1" u="none" strike="noStrike" dirty="0" smtClean="0">
                          <a:effectLst/>
                        </a:rPr>
                        <a:t>/</a:t>
                      </a:r>
                      <a:r>
                        <a:rPr lang="en-US" sz="1600" b="1" u="none" strike="noStrike" dirty="0" err="1" smtClean="0">
                          <a:effectLst/>
                        </a:rPr>
                        <a:t>Kegiatan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Menjadikan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kampus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wahana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penerapan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IPTEK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TTG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diterapkan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laboratorium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eksternal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4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4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4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/>
                      <a:r>
                        <a:rPr lang="id-ID" sz="1400" u="none" strike="noStrike" dirty="0" smtClean="0">
                          <a:effectLst/>
                        </a:rPr>
                        <a:t>1. 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Menyelenggarakan Pelatihan Public Speaking dan Tehnik Komunikasi untuk Promosi Kesehatan</a:t>
                      </a:r>
                    </a:p>
                    <a:p>
                      <a:pPr lvl="0"/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Menyelenggarakan Pelatihan Metodologi Kualitatif dalam penelitian kesehatan</a:t>
                      </a:r>
                    </a:p>
                    <a:p>
                      <a:pPr lvl="0"/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Menyelenggarakan Pelatihan Konseling Berhenti Merokok</a:t>
                      </a:r>
                    </a:p>
                    <a:p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Menyelenggarakan Pelatihan Pemberdayaan Masyarakat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Menjadikan kampus/pusat sebagai</a:t>
                      </a:r>
                      <a:r>
                        <a:rPr lang="id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nara sumber dan pendamping pengembangan peraturan daerah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Jumlah policy</a:t>
                      </a:r>
                      <a:r>
                        <a:rPr lang="id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brief; jumlah advokasi; dan jumlah rancangan naskah akademik dan pendampingan untuk menghasilkan rancangan peraturan daerah (masing2 1)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Menghasilkan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policy brief,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advokasi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rancangan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naskah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academic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pendampingan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berasal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dari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hasil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ditujukan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pemangku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kepentiingan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71305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2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2:Pengabdian kepada Masyarakat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8913819"/>
              </p:ext>
            </p:extLst>
          </p:nvPr>
        </p:nvGraphicFramePr>
        <p:xfrm>
          <a:off x="838198" y="1118866"/>
          <a:ext cx="10515604" cy="275709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23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069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53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553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5531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5531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531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54976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4130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 smtClean="0">
                          <a:effectLst/>
                        </a:rPr>
                        <a:t>Program</a:t>
                      </a:r>
                      <a:r>
                        <a:rPr lang="en-US" sz="1600" b="1" u="none" strike="noStrike" dirty="0" smtClean="0">
                          <a:effectLst/>
                        </a:rPr>
                        <a:t>/</a:t>
                      </a:r>
                      <a:r>
                        <a:rPr lang="en-US" sz="1600" b="1" u="none" strike="noStrike" dirty="0" err="1" smtClean="0">
                          <a:effectLst/>
                        </a:rPr>
                        <a:t>Kegiatan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30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9281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Mendorong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pengabdian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melalui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aplikasi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kewirausahaan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sosial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pendampingan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wilayah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bencana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sosial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ekonomi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Pendampingan untuk peningkatan program kesehatan masyarakat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01654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mitra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terlibat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pendampingan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wilayah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bencana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sosial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ekonomi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Workshop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pembuatan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proposal P</a:t>
                      </a: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engabdian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asyarakat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utk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disubmit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ke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mitra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id-ID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342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3: Tatakelola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9380402"/>
              </p:ext>
            </p:extLst>
          </p:nvPr>
        </p:nvGraphicFramePr>
        <p:xfrm>
          <a:off x="838198" y="1118867"/>
          <a:ext cx="10515604" cy="258645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048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53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553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5531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5531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531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54976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Memperkuat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melayani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unggul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Indeks kepuasan pelayanan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KRTPT)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Melakukan tata kelola kepegawaian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Menjadikan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kampus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mendukung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wahana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penerapan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inovasi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IPTEKS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 ketersediaan sarana dan prasarana penunjang SHE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Pemeliharaan sarana dan prasarana pusat kajian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77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295</Words>
  <Application>Microsoft Office PowerPoint</Application>
  <PresentationFormat>Custom</PresentationFormat>
  <Paragraphs>196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Pusat Perilaku dan Promosi Kesehatan</vt:lpstr>
      <vt:lpstr>Tujuan 1: Penelitian</vt:lpstr>
      <vt:lpstr>Tujuan 1: Penelitian</vt:lpstr>
      <vt:lpstr>Tujuan 2:Pengabdian kepada Masyarakat</vt:lpstr>
      <vt:lpstr>Tujuan 2:Pengabdian kepada Masyarakat</vt:lpstr>
      <vt:lpstr>Tujuan 3: Tatakelola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ismail - [2010]</cp:lastModifiedBy>
  <cp:revision>29</cp:revision>
  <dcterms:created xsi:type="dcterms:W3CDTF">2017-12-27T08:02:10Z</dcterms:created>
  <dcterms:modified xsi:type="dcterms:W3CDTF">2018-01-19T03:56:38Z</dcterms:modified>
</cp:coreProperties>
</file>