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746" r:id="rId2"/>
  </p:sldMasterIdLst>
  <p:notesMasterIdLst>
    <p:notesMasterId r:id="rId5"/>
  </p:notesMasterIdLst>
  <p:sldIdLst>
    <p:sldId id="257" r:id="rId3"/>
    <p:sldId id="407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6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-94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849543-1F72-412E-8355-3F406ADA689B}" type="datetimeFigureOut">
              <a:rPr lang="en-US" smtClean="0"/>
              <a:t>12/13/2017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F696B5A-93A6-46D1-ADB4-EBAD3ED302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85753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12/13/2017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22337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12/13/2017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71377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12/13/2017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53220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01B050-42D9-400F-9E1D-0DD0238CE288}" type="datetimeFigureOut">
              <a:rPr lang="en-US"/>
              <a:pPr>
                <a:defRPr/>
              </a:pPr>
              <a:t>12/13/2017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2D852C38-36DA-4C2C-BD18-00F32CF8E00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7276474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02DAE3-B61E-453D-83A8-B55B0960B32B}" type="datetimeFigureOut">
              <a:rPr lang="en-US"/>
              <a:pPr>
                <a:defRPr/>
              </a:pPr>
              <a:t>12/13/2017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F0D00CCA-1E0C-485F-BD39-FB68C41BE43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9309401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5333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667">
                <a:solidFill>
                  <a:schemeClr val="tx1">
                    <a:tint val="75000"/>
                  </a:schemeClr>
                </a:solidFill>
              </a:defRPr>
            </a:lvl1pPr>
            <a:lvl2pPr marL="609585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9EC270-2F35-40B4-9E2B-AE8B2E117FDC}" type="datetimeFigureOut">
              <a:rPr lang="en-US"/>
              <a:pPr>
                <a:defRPr/>
              </a:pPr>
              <a:t>12/13/2017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561B66DE-0E78-460B-B3CB-D6D2B6161F4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1554270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3A59CF-CA1E-40F3-8E61-0FC8AEDDC5CE}" type="datetimeFigureOut">
              <a:rPr lang="en-US"/>
              <a:pPr>
                <a:defRPr/>
              </a:pPr>
              <a:t>12/13/2017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23ACE14D-BF46-4CC3-82A0-DFF1A0F49CD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1562462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3200"/>
            </a:lvl1pPr>
            <a:lvl2pPr>
              <a:defRPr sz="2667"/>
            </a:lvl2pPr>
            <a:lvl3pPr>
              <a:defRPr sz="2400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3200"/>
            </a:lvl1pPr>
            <a:lvl2pPr>
              <a:defRPr sz="2667"/>
            </a:lvl2pPr>
            <a:lvl3pPr>
              <a:defRPr sz="2400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6A4058-D143-449A-8076-5321F5C7E4ED}" type="datetimeFigureOut">
              <a:rPr lang="en-US"/>
              <a:pPr>
                <a:defRPr/>
              </a:pPr>
              <a:t>12/13/2017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1F0FA9C5-E381-4E47-BB20-FF712592828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4622935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3132C3-C106-43A3-B3B5-B7B4CAECC859}" type="datetimeFigureOut">
              <a:rPr lang="en-US"/>
              <a:pPr>
                <a:defRPr/>
              </a:pPr>
              <a:t>12/13/2017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A4EC7D3E-205D-401B-9FA8-A1E35750B1A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2888367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9A1CE2-5545-41E6-AB6C-72E5E476ABED}" type="datetimeFigureOut">
              <a:rPr lang="en-US"/>
              <a:pPr>
                <a:defRPr/>
              </a:pPr>
              <a:t>12/13/2017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CD70912F-3DA2-4E8C-91B1-E785C4DE7AA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4545746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2" y="273049"/>
            <a:ext cx="4011084" cy="1162051"/>
          </a:xfrm>
        </p:spPr>
        <p:txBody>
          <a:bodyPr anchor="b"/>
          <a:lstStyle>
            <a:lvl1pPr algn="l">
              <a:defRPr sz="2667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2"/>
            <a:ext cx="6815667" cy="5853113"/>
          </a:xfrm>
        </p:spPr>
        <p:txBody>
          <a:bodyPr/>
          <a:lstStyle>
            <a:lvl1pPr>
              <a:defRPr sz="4267"/>
            </a:lvl1pPr>
            <a:lvl2pPr>
              <a:defRPr sz="3733"/>
            </a:lvl2pPr>
            <a:lvl3pPr>
              <a:defRPr sz="3200"/>
            </a:lvl3pPr>
            <a:lvl4pPr>
              <a:defRPr sz="2667"/>
            </a:lvl4pPr>
            <a:lvl5pPr>
              <a:defRPr sz="2667"/>
            </a:lvl5pPr>
            <a:lvl6pPr>
              <a:defRPr sz="2667"/>
            </a:lvl6pPr>
            <a:lvl7pPr>
              <a:defRPr sz="2667"/>
            </a:lvl7pPr>
            <a:lvl8pPr>
              <a:defRPr sz="2667"/>
            </a:lvl8pPr>
            <a:lvl9pPr>
              <a:defRPr sz="2667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2" y="1435102"/>
            <a:ext cx="4011084" cy="4691063"/>
          </a:xfrm>
        </p:spPr>
        <p:txBody>
          <a:bodyPr/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24A3A9-71DC-423B-90FD-FE6CB31EADF9}" type="datetimeFigureOut">
              <a:rPr lang="en-US"/>
              <a:pPr>
                <a:defRPr/>
              </a:pPr>
              <a:t>12/13/2017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063C0AB2-085C-4ECE-93B0-E894B287C16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648820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12/13/2017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387127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9"/>
          </a:xfrm>
        </p:spPr>
        <p:txBody>
          <a:bodyPr anchor="b"/>
          <a:lstStyle>
            <a:lvl1pPr algn="l">
              <a:defRPr sz="2667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4267"/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3"/>
          </a:xfrm>
        </p:spPr>
        <p:txBody>
          <a:bodyPr/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5F79B5-D172-4120-8323-DFF519184A7C}" type="datetimeFigureOut">
              <a:rPr lang="en-US"/>
              <a:pPr>
                <a:defRPr/>
              </a:pPr>
              <a:t>12/13/2017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B55C9F38-210F-48DA-9866-AF77E110443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3827729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FBA31E-FA85-4286-9475-64CA8451A6E5}" type="datetimeFigureOut">
              <a:rPr lang="en-US"/>
              <a:pPr>
                <a:defRPr/>
              </a:pPr>
              <a:t>12/13/2017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D1533CA2-28EA-40BE-866C-C658918DD1D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7665504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520640-05E5-4A79-B8FD-AC0FAAD37269}" type="datetimeFigureOut">
              <a:rPr lang="en-US"/>
              <a:pPr>
                <a:defRPr/>
              </a:pPr>
              <a:t>12/13/2017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65A36014-CB78-4B26-811C-71CC6B74367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983135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12/13/2017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5602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12/13/2017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56335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12/13/2017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5109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12/13/2017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71227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12/13/2017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63490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12/13/2017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53013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12/13/2017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52258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30D0A4-0FFF-4BF9-B349-9E7E0140B806}" type="datetimeFigureOut">
              <a:rPr lang="en-US" smtClean="0"/>
              <a:t>12/13/2017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27541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0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0"/>
            <a:ext cx="2844800" cy="3667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6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3B30F5E-F813-4738-BB94-A479D09E0BF7}" type="datetimeFigureOut">
              <a:rPr lang="en-US"/>
              <a:pPr>
                <a:defRPr/>
              </a:pPr>
              <a:t>12/13/2017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0"/>
            <a:ext cx="3860800" cy="3667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6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0"/>
            <a:ext cx="2844800" cy="366713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600">
                <a:solidFill>
                  <a:srgbClr val="898989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9EAE6E1-CBE2-4E39-8AAF-368F1FA169BD}" type="slidenum">
              <a:rPr lang="en-US" alt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123273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7" r:id="rId1"/>
    <p:sldLayoutId id="2147483748" r:id="rId2"/>
    <p:sldLayoutId id="2147483749" r:id="rId3"/>
    <p:sldLayoutId id="2147483750" r:id="rId4"/>
    <p:sldLayoutId id="2147483751" r:id="rId5"/>
    <p:sldLayoutId id="2147483752" r:id="rId6"/>
    <p:sldLayoutId id="2147483753" r:id="rId7"/>
    <p:sldLayoutId id="2147483754" r:id="rId8"/>
    <p:sldLayoutId id="2147483755" r:id="rId9"/>
    <p:sldLayoutId id="2147483756" r:id="rId10"/>
    <p:sldLayoutId id="2147483757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58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58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58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58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5800">
          <a:solidFill>
            <a:schemeClr val="tx1"/>
          </a:solidFill>
          <a:latin typeface="Calibri" pitchFamily="34" charset="0"/>
        </a:defRPr>
      </a:lvl5pPr>
      <a:lvl6pPr marL="609585"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pitchFamily="34" charset="0"/>
        </a:defRPr>
      </a:lvl6pPr>
      <a:lvl7pPr marL="1219170"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pitchFamily="34" charset="0"/>
        </a:defRPr>
      </a:lvl7pPr>
      <a:lvl8pPr marL="1828754"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pitchFamily="34" charset="0"/>
        </a:defRPr>
      </a:lvl8pPr>
      <a:lvl9pPr marL="2438339"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pitchFamily="34" charset="0"/>
        </a:defRPr>
      </a:lvl9pPr>
    </p:titleStyle>
    <p:bodyStyle>
      <a:lvl1pPr marL="455613" indent="-4556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4200" kern="1200">
          <a:solidFill>
            <a:schemeClr val="tx1"/>
          </a:solidFill>
          <a:latin typeface="+mn-lt"/>
          <a:ea typeface="+mn-ea"/>
          <a:cs typeface="+mn-cs"/>
        </a:defRPr>
      </a:lvl1pPr>
      <a:lvl2pPr marL="989013" indent="-3794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3700" kern="1200">
          <a:solidFill>
            <a:schemeClr val="tx1"/>
          </a:solidFill>
          <a:latin typeface="+mn-lt"/>
          <a:ea typeface="+mn-ea"/>
          <a:cs typeface="+mn-cs"/>
        </a:defRPr>
      </a:lvl2pPr>
      <a:lvl3pPr marL="1522413" indent="-3032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32013" indent="-3032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741613" indent="-3032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2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2743201" y="2040475"/>
            <a:ext cx="8899302" cy="27392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d-ID" sz="5400" b="1" dirty="0"/>
              <a:t>DEPARTEMEN </a:t>
            </a:r>
            <a:r>
              <a:rPr lang="en-US" sz="5400" b="1" dirty="0"/>
              <a:t>KEDOKTERAN KELUARGA DAN KOMUNITAS</a:t>
            </a:r>
            <a:endParaRPr lang="id-ID" sz="5400" dirty="0"/>
          </a:p>
          <a:p>
            <a:pPr algn="r"/>
            <a:endParaRPr lang="en-US" sz="3200" dirty="0">
              <a:cs typeface="Arial" pitchFamily="34" charset="0"/>
            </a:endParaRPr>
          </a:p>
          <a:p>
            <a:pPr algn="r"/>
            <a:r>
              <a:rPr lang="en-US" sz="3200" dirty="0" smtClean="0">
                <a:cs typeface="Arial" pitchFamily="34" charset="0"/>
              </a:rPr>
              <a:t>Bab III. </a:t>
            </a:r>
            <a:r>
              <a:rPr lang="en-US" sz="3200" dirty="0" err="1" smtClean="0">
                <a:cs typeface="Arial" pitchFamily="34" charset="0"/>
              </a:rPr>
              <a:t>Kebijakan</a:t>
            </a:r>
            <a:r>
              <a:rPr lang="en-US" sz="3200" dirty="0" smtClean="0">
                <a:cs typeface="Arial" pitchFamily="34" charset="0"/>
              </a:rPr>
              <a:t> </a:t>
            </a:r>
            <a:r>
              <a:rPr lang="en-US" sz="3200" dirty="0" err="1" smtClean="0">
                <a:cs typeface="Arial" pitchFamily="34" charset="0"/>
              </a:rPr>
              <a:t>Strategis</a:t>
            </a:r>
            <a:endParaRPr lang="id-ID" sz="3200" dirty="0" smtClean="0"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9307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Bab III. </a:t>
            </a:r>
            <a:r>
              <a:rPr lang="en-US" dirty="0" err="1"/>
              <a:t>Kebijakan</a:t>
            </a:r>
            <a:r>
              <a:rPr lang="en-US" dirty="0"/>
              <a:t> </a:t>
            </a:r>
            <a:r>
              <a:rPr lang="en-US" dirty="0" err="1" smtClean="0"/>
              <a:t>Strategis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bg1"/>
          </a:solidFill>
        </p:spPr>
        <p:txBody>
          <a:bodyPr/>
          <a:lstStyle/>
          <a:p>
            <a:pPr marL="0" indent="0">
              <a:buNone/>
            </a:pPr>
            <a:r>
              <a:rPr lang="en-US" sz="3200" dirty="0" err="1" smtClean="0"/>
              <a:t>Perumusan</a:t>
            </a:r>
            <a:r>
              <a:rPr lang="en-US" sz="3200" dirty="0" smtClean="0"/>
              <a:t> </a:t>
            </a:r>
            <a:r>
              <a:rPr lang="en-US" sz="3200" dirty="0" err="1" smtClean="0"/>
              <a:t>Kebijakan</a:t>
            </a:r>
            <a:r>
              <a:rPr lang="en-US" sz="3200" dirty="0" smtClean="0"/>
              <a:t> </a:t>
            </a:r>
            <a:r>
              <a:rPr lang="en-US" sz="3200" dirty="0" err="1" smtClean="0"/>
              <a:t>Strategis</a:t>
            </a:r>
            <a:r>
              <a:rPr lang="id-ID" sz="3200" dirty="0" smtClean="0"/>
              <a:t> :</a:t>
            </a:r>
            <a:endParaRPr lang="en-US" sz="3200" dirty="0" smtClean="0"/>
          </a:p>
          <a:p>
            <a:pPr lvl="0"/>
            <a:r>
              <a:rPr lang="en-US" sz="2800" dirty="0" err="1"/>
              <a:t>Pendirian</a:t>
            </a:r>
            <a:r>
              <a:rPr lang="en-US" sz="2800" dirty="0"/>
              <a:t> Program </a:t>
            </a:r>
            <a:r>
              <a:rPr lang="en-US" sz="2800" dirty="0" err="1"/>
              <a:t>Studi</a:t>
            </a:r>
            <a:r>
              <a:rPr lang="en-US" sz="2800" dirty="0"/>
              <a:t> </a:t>
            </a:r>
            <a:r>
              <a:rPr lang="en-US" sz="2800" dirty="0" err="1"/>
              <a:t>Dokter</a:t>
            </a:r>
            <a:r>
              <a:rPr lang="en-US" sz="2800" dirty="0"/>
              <a:t> </a:t>
            </a:r>
            <a:r>
              <a:rPr lang="en-US" sz="2800" dirty="0" err="1"/>
              <a:t>Layanan</a:t>
            </a:r>
            <a:r>
              <a:rPr lang="en-US" sz="2800" dirty="0"/>
              <a:t> Primer</a:t>
            </a:r>
            <a:endParaRPr lang="id-ID" sz="2800" dirty="0"/>
          </a:p>
          <a:p>
            <a:pPr lvl="0"/>
            <a:r>
              <a:rPr lang="en-US" sz="2800" dirty="0" err="1"/>
              <a:t>Pembentukan</a:t>
            </a:r>
            <a:r>
              <a:rPr lang="en-US" sz="2800" dirty="0"/>
              <a:t> </a:t>
            </a:r>
            <a:r>
              <a:rPr lang="en-US" sz="2800" dirty="0" err="1"/>
              <a:t>wahana</a:t>
            </a:r>
            <a:r>
              <a:rPr lang="en-US" sz="2800" dirty="0"/>
              <a:t> </a:t>
            </a:r>
            <a:r>
              <a:rPr lang="en-US" sz="2800" dirty="0" err="1"/>
              <a:t>pendidikan</a:t>
            </a:r>
            <a:r>
              <a:rPr lang="en-US" sz="2800" dirty="0"/>
              <a:t> </a:t>
            </a:r>
            <a:r>
              <a:rPr lang="en-US" sz="2800" dirty="0" err="1"/>
              <a:t>Layanan</a:t>
            </a:r>
            <a:r>
              <a:rPr lang="en-US" sz="2800" dirty="0"/>
              <a:t> Primer (</a:t>
            </a:r>
            <a:r>
              <a:rPr lang="en-US" sz="2800" i="1" dirty="0"/>
              <a:t>University Primary Care Clinic</a:t>
            </a:r>
            <a:r>
              <a:rPr lang="en-US" sz="2800" dirty="0"/>
              <a:t>) </a:t>
            </a:r>
            <a:endParaRPr lang="id-ID" sz="2800" dirty="0"/>
          </a:p>
          <a:p>
            <a:pPr lvl="0"/>
            <a:r>
              <a:rPr lang="en-US" sz="2800" dirty="0" err="1"/>
              <a:t>Perluasan</a:t>
            </a:r>
            <a:r>
              <a:rPr lang="en-US" sz="2800" dirty="0"/>
              <a:t> </a:t>
            </a:r>
            <a:r>
              <a:rPr lang="en-US" sz="2800" dirty="0" err="1"/>
              <a:t>jaringan</a:t>
            </a:r>
            <a:r>
              <a:rPr lang="en-US" sz="2800" dirty="0"/>
              <a:t> </a:t>
            </a:r>
            <a:r>
              <a:rPr lang="en-US" sz="2800" dirty="0" err="1"/>
              <a:t>pendidikan</a:t>
            </a:r>
            <a:r>
              <a:rPr lang="en-US" sz="2800" dirty="0"/>
              <a:t>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dirty="0" err="1"/>
              <a:t>pelayanan</a:t>
            </a:r>
            <a:r>
              <a:rPr lang="en-US" sz="2800" dirty="0"/>
              <a:t> primer</a:t>
            </a:r>
            <a:endParaRPr lang="id-ID" sz="2800" dirty="0"/>
          </a:p>
          <a:p>
            <a:r>
              <a:rPr lang="en-US" sz="2800" dirty="0" err="1"/>
              <a:t>Peningkatan</a:t>
            </a:r>
            <a:r>
              <a:rPr lang="en-US" sz="2800" dirty="0"/>
              <a:t> </a:t>
            </a:r>
            <a:r>
              <a:rPr lang="en-US" sz="2800" dirty="0" err="1"/>
              <a:t>keunggulan</a:t>
            </a:r>
            <a:r>
              <a:rPr lang="en-US" sz="2800" dirty="0"/>
              <a:t>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dirty="0" err="1"/>
              <a:t>daya</a:t>
            </a:r>
            <a:r>
              <a:rPr lang="en-US" sz="2800" dirty="0"/>
              <a:t> </a:t>
            </a:r>
            <a:r>
              <a:rPr lang="en-US" sz="2800" dirty="0" err="1"/>
              <a:t>saing</a:t>
            </a:r>
            <a:r>
              <a:rPr lang="en-US" sz="2800" dirty="0"/>
              <a:t> </a:t>
            </a:r>
            <a:r>
              <a:rPr lang="en-US" sz="2800" dirty="0" err="1"/>
              <a:t>secara</a:t>
            </a:r>
            <a:r>
              <a:rPr lang="en-US" sz="2800" dirty="0"/>
              <a:t> </a:t>
            </a:r>
            <a:r>
              <a:rPr lang="en-US" sz="2800" dirty="0" err="1"/>
              <a:t>akademik</a:t>
            </a:r>
            <a:r>
              <a:rPr lang="en-US" sz="2800" dirty="0"/>
              <a:t>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dirty="0" err="1"/>
              <a:t>riset</a:t>
            </a:r>
            <a:r>
              <a:rPr lang="en-US" sz="2800" dirty="0"/>
              <a:t> di </a:t>
            </a:r>
            <a:r>
              <a:rPr lang="en-US" sz="2800" dirty="0" err="1"/>
              <a:t>bidang</a:t>
            </a:r>
            <a:r>
              <a:rPr lang="en-US" sz="2800" dirty="0"/>
              <a:t> </a:t>
            </a:r>
            <a:r>
              <a:rPr lang="en-US" sz="2800" dirty="0" err="1"/>
              <a:t>layanan</a:t>
            </a:r>
            <a:r>
              <a:rPr lang="en-US" sz="2800" dirty="0"/>
              <a:t> primer </a:t>
            </a:r>
            <a:endParaRPr lang="en-US" sz="2800" dirty="0" smtClean="0"/>
          </a:p>
          <a:p>
            <a:pPr marL="0" indent="0">
              <a:buNone/>
            </a:pPr>
            <a:endParaRPr lang="en-US" sz="3200" dirty="0" smtClean="0"/>
          </a:p>
        </p:txBody>
      </p:sp>
    </p:spTree>
    <p:extLst>
      <p:ext uri="{BB962C8B-B14F-4D97-AF65-F5344CB8AC3E}">
        <p14:creationId xmlns:p14="http://schemas.microsoft.com/office/powerpoint/2010/main" val="20122411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18174</TotalTime>
  <Words>55</Words>
  <Application>Microsoft Office PowerPoint</Application>
  <PresentationFormat>Widescreen</PresentationFormat>
  <Paragraphs>9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2_Office Theme</vt:lpstr>
      <vt:lpstr>PowerPoint Presentation</vt:lpstr>
      <vt:lpstr>Bab III. Kebijakan Strategis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Yodi Mahendradhata</dc:creator>
  <cp:lastModifiedBy>FM-FK UGM</cp:lastModifiedBy>
  <cp:revision>157</cp:revision>
  <dcterms:created xsi:type="dcterms:W3CDTF">2016-10-06T12:46:54Z</dcterms:created>
  <dcterms:modified xsi:type="dcterms:W3CDTF">2017-12-13T06:59:01Z</dcterms:modified>
</cp:coreProperties>
</file>