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5"/>
  </p:notesMasterIdLst>
  <p:sldIdLst>
    <p:sldId id="257" r:id="rId3"/>
    <p:sldId id="40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5400" b="1" dirty="0"/>
              <a:t>DEPARTEMEN </a:t>
            </a:r>
            <a:r>
              <a:rPr lang="en-US" sz="5400" b="1" dirty="0"/>
              <a:t>KEDOKTERAN KELUARGA DAN KOMUNITAS</a:t>
            </a:r>
            <a:endParaRPr lang="id-ID" sz="5400" dirty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Strategis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III.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3200" dirty="0" err="1" smtClean="0"/>
              <a:t>Perumusan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Strategis</a:t>
            </a:r>
            <a:r>
              <a:rPr lang="id-ID" sz="3200" dirty="0" smtClean="0"/>
              <a:t> :</a:t>
            </a:r>
            <a:endParaRPr lang="en-US" sz="3200" dirty="0" smtClean="0"/>
          </a:p>
          <a:p>
            <a:pPr lvl="0"/>
            <a:r>
              <a:rPr lang="en-US" sz="2800" dirty="0" err="1"/>
              <a:t>Pendirian</a:t>
            </a:r>
            <a:r>
              <a:rPr lang="en-US" sz="2800" dirty="0"/>
              <a:t> Program </a:t>
            </a:r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Dokter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Primer</a:t>
            </a:r>
            <a:endParaRPr lang="id-ID" sz="2800" dirty="0"/>
          </a:p>
          <a:p>
            <a:pPr lvl="0"/>
            <a:r>
              <a:rPr lang="en-US" sz="2800" dirty="0" err="1"/>
              <a:t>Pembentukan</a:t>
            </a:r>
            <a:r>
              <a:rPr lang="en-US" sz="2800" dirty="0"/>
              <a:t> </a:t>
            </a:r>
            <a:r>
              <a:rPr lang="en-US" sz="2800" dirty="0" err="1"/>
              <a:t>wahana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Primer (</a:t>
            </a:r>
            <a:r>
              <a:rPr lang="en-US" sz="2800" i="1" dirty="0"/>
              <a:t>University Primary Care Clinic</a:t>
            </a:r>
            <a:r>
              <a:rPr lang="en-US" sz="2800" dirty="0"/>
              <a:t>) </a:t>
            </a:r>
            <a:endParaRPr lang="id-ID" sz="2800" dirty="0"/>
          </a:p>
          <a:p>
            <a:pPr lvl="0"/>
            <a:r>
              <a:rPr lang="en-US" sz="2800" dirty="0" err="1"/>
              <a:t>Perluasan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primer</a:t>
            </a:r>
            <a:endParaRPr lang="id-ID" sz="2800" dirty="0"/>
          </a:p>
          <a:p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keunggulan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saing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akademik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riset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primer </a:t>
            </a:r>
            <a:endParaRPr lang="en-US" sz="28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12241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18174</TotalTime>
  <Words>55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III. Kebijakan Strategis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FM-FK UGM</cp:lastModifiedBy>
  <cp:revision>157</cp:revision>
  <dcterms:created xsi:type="dcterms:W3CDTF">2016-10-06T12:46:54Z</dcterms:created>
  <dcterms:modified xsi:type="dcterms:W3CDTF">2017-12-13T06:59:01Z</dcterms:modified>
</cp:coreProperties>
</file>