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9"/>
  </p:notesMasterIdLst>
  <p:sldIdLst>
    <p:sldId id="257" r:id="rId3"/>
    <p:sldId id="398" r:id="rId4"/>
    <p:sldId id="399" r:id="rId5"/>
    <p:sldId id="402" r:id="rId6"/>
    <p:sldId id="403" r:id="rId7"/>
    <p:sldId id="4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/>
              <a:t>DEPARTEMEN </a:t>
            </a:r>
            <a:r>
              <a:rPr lang="en-US" sz="5400" b="1" dirty="0"/>
              <a:t>KEDOKTERAN KELUARGA DAN KOMUNITAS</a:t>
            </a:r>
            <a:endParaRPr lang="id-ID" sz="5400" dirty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</a:t>
            </a:r>
            <a:r>
              <a:rPr lang="fi-FI" dirty="0" smtClean="0"/>
              <a:t>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 algn="just"/>
            <a:r>
              <a:rPr lang="en-US" sz="2800" dirty="0"/>
              <a:t>SDM yang </a:t>
            </a:r>
            <a:r>
              <a:rPr lang="en-US" sz="2800" dirty="0" err="1"/>
              <a:t>mencukupi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berkualitas</a:t>
            </a:r>
            <a:r>
              <a:rPr lang="en-US" sz="2800" dirty="0"/>
              <a:t>.</a:t>
            </a:r>
            <a:endParaRPr lang="id-ID" sz="2800" dirty="0"/>
          </a:p>
          <a:p>
            <a:pPr lvl="0" algn="just"/>
            <a:r>
              <a:rPr lang="en-US" sz="2800" dirty="0" err="1"/>
              <a:t>Kebijakan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yang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primer.</a:t>
            </a:r>
            <a:endParaRPr lang="id-ID" sz="2800" dirty="0"/>
          </a:p>
          <a:p>
            <a:pPr lvl="0" algn="just"/>
            <a:r>
              <a:rPr lang="en-US" sz="2800" dirty="0" err="1"/>
              <a:t>Departemen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Kolegium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diakui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se-</a:t>
            </a:r>
            <a:r>
              <a:rPr lang="en-US" sz="2800" dirty="0" err="1"/>
              <a:t>Dunia</a:t>
            </a:r>
            <a:r>
              <a:rPr lang="en-US" sz="2800" dirty="0"/>
              <a:t> (WONCA).</a:t>
            </a:r>
            <a:endParaRPr lang="id-ID" sz="2800" dirty="0"/>
          </a:p>
          <a:p>
            <a:pPr lvl="0" algn="just"/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 </a:t>
            </a:r>
            <a:r>
              <a:rPr lang="en-US" sz="2800" dirty="0" err="1"/>
              <a:t>bekerjasama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Kementrian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Kementrian</a:t>
            </a:r>
            <a:r>
              <a:rPr lang="en-US" sz="2800" dirty="0"/>
              <a:t> </a:t>
            </a:r>
            <a:r>
              <a:rPr lang="en-US" sz="2800" dirty="0" err="1"/>
              <a:t>Riset</a:t>
            </a:r>
            <a:r>
              <a:rPr lang="en-US" sz="2800" dirty="0"/>
              <a:t>,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</a:t>
            </a:r>
            <a:endParaRPr lang="id-ID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berdirinya</a:t>
            </a:r>
            <a:r>
              <a:rPr lang="en-US" sz="2800" dirty="0"/>
              <a:t> 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Spesialis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smtClean="0"/>
              <a:t>Primer</a:t>
            </a:r>
            <a:r>
              <a:rPr lang="id-ID" sz="2800" dirty="0" smtClean="0"/>
              <a:t>.</a:t>
            </a:r>
            <a:endParaRPr lang="id-ID" sz="2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 err="1" smtClean="0"/>
              <a:t>Kurangnya</a:t>
            </a:r>
            <a:r>
              <a:rPr lang="en-US" sz="2800" dirty="0" smtClean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pentingnya</a:t>
            </a:r>
            <a:r>
              <a:rPr lang="en-US" sz="2800" dirty="0"/>
              <a:t> </a:t>
            </a:r>
            <a:r>
              <a:rPr lang="en-US" sz="2800" dirty="0" err="1"/>
              <a:t>penguatan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sejawat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Kesehatan</a:t>
            </a:r>
            <a:r>
              <a:rPr lang="id-ID" sz="2800" dirty="0" smtClean="0"/>
              <a:t>.</a:t>
            </a:r>
            <a:endParaRPr lang="id-ID" sz="2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/>
              <a:t>berdirinya</a:t>
            </a:r>
            <a:r>
              <a:rPr lang="en-US" sz="2800" dirty="0"/>
              <a:t> </a:t>
            </a:r>
            <a:r>
              <a:rPr lang="en-US" sz="2800" i="1" dirty="0"/>
              <a:t>University Primary Care </a:t>
            </a:r>
            <a:r>
              <a:rPr lang="en-US" sz="2800" i="1" dirty="0" err="1" smtClean="0"/>
              <a:t>Clini</a:t>
            </a:r>
            <a:r>
              <a:rPr lang="id-ID" sz="2800" i="1" dirty="0" smtClean="0"/>
              <a:t>c.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 err="1" smtClean="0"/>
              <a:t>Terabaikannya</a:t>
            </a:r>
            <a:r>
              <a:rPr lang="en-US" sz="2800" dirty="0" smtClean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i="1" dirty="0"/>
              <a:t>Academic Health System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kurangnya</a:t>
            </a:r>
            <a:r>
              <a:rPr lang="en-US" sz="2800" dirty="0"/>
              <a:t> </a:t>
            </a:r>
            <a:r>
              <a:rPr lang="en-US" sz="2800" dirty="0" err="1"/>
              <a:t>eksistensi</a:t>
            </a:r>
            <a:r>
              <a:rPr lang="en-US" sz="2800" dirty="0"/>
              <a:t> </a:t>
            </a:r>
            <a:r>
              <a:rPr lang="en-US" sz="2800" dirty="0" err="1"/>
              <a:t>Departemen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Komunitas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 err="1"/>
              <a:t>Gerakan</a:t>
            </a:r>
            <a:r>
              <a:rPr lang="en-US" sz="2800" dirty="0"/>
              <a:t> global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penguatan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Primer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rekomendasi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 smtClean="0"/>
              <a:t>internasional</a:t>
            </a:r>
            <a:r>
              <a:rPr lang="id-ID" sz="2800" dirty="0" smtClean="0"/>
              <a:t>.</a:t>
            </a:r>
            <a:endParaRPr lang="id-ID" sz="2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jaminan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yang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penguatan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smtClean="0"/>
              <a:t>primer</a:t>
            </a:r>
            <a:r>
              <a:rPr lang="id-ID" sz="2800" dirty="0" smtClean="0"/>
              <a:t>.</a:t>
            </a:r>
            <a:endParaRPr lang="id-ID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313645"/>
            <a:ext cx="11234670" cy="5138670"/>
          </a:xfrm>
          <a:solidFill>
            <a:schemeClr val="bg1"/>
          </a:solidFill>
        </p:spPr>
        <p:txBody>
          <a:bodyPr/>
          <a:lstStyle/>
          <a:p>
            <a:pPr marL="455613" lvl="1" indent="-455613">
              <a:buFont typeface="Arial" panose="020B0604020202020204" pitchFamily="34" charset="0"/>
              <a:buChar char="•"/>
            </a:pPr>
            <a:r>
              <a:rPr lang="en-US" sz="2800" dirty="0" err="1"/>
              <a:t>Konflik</a:t>
            </a:r>
            <a:r>
              <a:rPr lang="en-US" sz="2800" dirty="0"/>
              <a:t> internal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ketidaksamaan</a:t>
            </a:r>
            <a:r>
              <a:rPr lang="en-US" sz="2800" dirty="0"/>
              <a:t> </a:t>
            </a:r>
            <a:r>
              <a:rPr lang="en-US" sz="2800" dirty="0" err="1"/>
              <a:t>pendapat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smtClean="0"/>
              <a:t>primer</a:t>
            </a:r>
            <a:r>
              <a:rPr lang="id-ID" sz="2800" dirty="0" smtClean="0"/>
              <a:t>.</a:t>
            </a:r>
            <a:endParaRPr lang="id-ID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17236</TotalTime>
  <Words>189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II. Analisis Situasi</vt:lpstr>
      <vt:lpstr>Kondisi internal: Kekuatan</vt:lpstr>
      <vt:lpstr>Kondisi internal: Kelemahan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FM-FK UGM</cp:lastModifiedBy>
  <cp:revision>150</cp:revision>
  <dcterms:created xsi:type="dcterms:W3CDTF">2016-10-06T12:46:54Z</dcterms:created>
  <dcterms:modified xsi:type="dcterms:W3CDTF">2017-12-13T06:55:08Z</dcterms:modified>
</cp:coreProperties>
</file>