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1233" y="2040476"/>
            <a:ext cx="837126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/>
              <a:t>DEPARTEMEN </a:t>
            </a:r>
            <a:r>
              <a:rPr lang="en-US" sz="5400" b="1" dirty="0"/>
              <a:t>KEDOKTERAN KELUARGA DAN KOMUNITAS</a:t>
            </a:r>
            <a:endParaRPr lang="id-ID" sz="5400" dirty="0"/>
          </a:p>
          <a:p>
            <a:pPr algn="r"/>
            <a:endParaRPr lang="id-ID" sz="3200" dirty="0" smtClean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</a:t>
            </a:r>
            <a:r>
              <a:rPr lang="en-US" sz="3200" dirty="0" smtClean="0">
                <a:cs typeface="Arial" pitchFamily="34" charset="0"/>
              </a:rPr>
              <a:t>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b="1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Tridharma</a:t>
            </a:r>
            <a:r>
              <a:rPr lang="en-US" sz="2800" dirty="0"/>
              <a:t>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yang </a:t>
            </a:r>
            <a:r>
              <a:rPr lang="en-US" sz="2800" dirty="0" err="1"/>
              <a:t>mengutamakan</a:t>
            </a:r>
            <a:r>
              <a:rPr lang="en-US" sz="2800" dirty="0"/>
              <a:t> :</a:t>
            </a:r>
            <a:endParaRPr lang="id-ID" sz="2800" dirty="0"/>
          </a:p>
          <a:p>
            <a:pPr lvl="0"/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berpusat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keluarganya</a:t>
            </a:r>
            <a:r>
              <a:rPr lang="en-US" sz="2800" dirty="0"/>
              <a:t>.</a:t>
            </a:r>
            <a:endParaRPr lang="id-ID" sz="2800" dirty="0"/>
          </a:p>
          <a:p>
            <a:pPr lvl="0"/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mengutamakan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primer.</a:t>
            </a:r>
            <a:endParaRPr lang="id-ID" sz="2800" dirty="0"/>
          </a:p>
          <a:p>
            <a:pPr lvl="0"/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berorientasi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.</a:t>
            </a:r>
            <a:endParaRPr lang="id-ID" sz="2800" dirty="0"/>
          </a:p>
          <a:p>
            <a:pPr lvl="0"/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berkelanjutan</a:t>
            </a:r>
            <a:r>
              <a:rPr lang="en-US" sz="2800" dirty="0"/>
              <a:t>,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hingga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. </a:t>
            </a:r>
            <a:endParaRPr lang="id-ID" sz="2800" dirty="0"/>
          </a:p>
          <a:p>
            <a:pPr lvl="0"/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koordinatif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, </a:t>
            </a:r>
            <a:r>
              <a:rPr lang="en-US" sz="2800" dirty="0" err="1"/>
              <a:t>kedua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ketiga</a:t>
            </a:r>
            <a:r>
              <a:rPr lang="en-US" sz="2800" dirty="0"/>
              <a:t> yang </a:t>
            </a:r>
            <a:r>
              <a:rPr lang="en-US" sz="2800" dirty="0" err="1"/>
              <a:t>bersinergi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i="1" dirty="0"/>
              <a:t>Academic Health System.</a:t>
            </a:r>
            <a:endParaRPr lang="id-ID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Departemen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Kedokteran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Keluarga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Komunitas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berstandar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internasional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inovatif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unggul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serta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senantiasa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mengabdi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bangsa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kemanusiaan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dijiwai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nilai-nilai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budaya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bangsa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berdasarkan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Pancasila</a:t>
            </a:r>
            <a:r>
              <a:rPr lang="id-ID" sz="2800" dirty="0" smtClean="0">
                <a:solidFill>
                  <a:schemeClr val="tx1"/>
                </a:solidFill>
              </a:rPr>
              <a:t>.</a:t>
            </a:r>
            <a:endParaRPr lang="id-ID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2800" dirty="0" err="1">
                <a:solidFill>
                  <a:schemeClr val="tx1"/>
                </a:solidFill>
              </a:rPr>
              <a:t>Meningkatkan</a:t>
            </a:r>
            <a:r>
              <a:rPr lang="en-US" sz="2800" dirty="0">
                <a:solidFill>
                  <a:schemeClr val="tx1"/>
                </a:solidFill>
              </a:rPr>
              <a:t> status </a:t>
            </a:r>
            <a:r>
              <a:rPr lang="en-US" sz="2800" dirty="0" err="1">
                <a:solidFill>
                  <a:schemeClr val="tx1"/>
                </a:solidFill>
              </a:rPr>
              <a:t>kesehatan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melalui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penelitian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pengabdian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 </a:t>
            </a:r>
            <a:r>
              <a:rPr lang="en-US" sz="2800" dirty="0" err="1">
                <a:solidFill>
                  <a:schemeClr val="tx1"/>
                </a:solidFill>
              </a:rPr>
              <a:t>pelayanan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unggul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berlandaskan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kearifan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lokal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etika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profesionalisme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keilmuan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berbasis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bukti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terintegrasi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Academic Health System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penguatan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layanan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kesehatan</a:t>
            </a:r>
            <a:r>
              <a:rPr lang="en-US" sz="2800" dirty="0">
                <a:solidFill>
                  <a:schemeClr val="tx1"/>
                </a:solidFill>
              </a:rPr>
              <a:t> primer.</a:t>
            </a:r>
            <a:endParaRPr lang="id-ID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 algn="just"/>
            <a:r>
              <a:rPr lang="en-US" sz="2000" dirty="0" err="1"/>
              <a:t>Menerapkan</a:t>
            </a:r>
            <a:r>
              <a:rPr lang="en-US" sz="2000" dirty="0"/>
              <a:t> </a:t>
            </a:r>
            <a:r>
              <a:rPr lang="en-US" sz="2000" dirty="0" err="1"/>
              <a:t>keilmuan</a:t>
            </a:r>
            <a:r>
              <a:rPr lang="en-US" sz="2000" dirty="0"/>
              <a:t> di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primer </a:t>
            </a:r>
            <a:r>
              <a:rPr lang="en-US" sz="2000" dirty="0" err="1"/>
              <a:t>berbasis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manajerial</a:t>
            </a:r>
            <a:r>
              <a:rPr lang="en-US" sz="2000" dirty="0"/>
              <a:t>.</a:t>
            </a:r>
            <a:endParaRPr lang="id-ID" sz="2000" dirty="0"/>
          </a:p>
          <a:p>
            <a:pPr lvl="0" algn="just"/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i="1" dirty="0"/>
              <a:t>health promoting university</a:t>
            </a:r>
            <a:r>
              <a:rPr lang="en-US" sz="2000" dirty="0"/>
              <a:t>. </a:t>
            </a:r>
            <a:endParaRPr lang="id-ID" sz="2000" dirty="0"/>
          </a:p>
          <a:p>
            <a:pPr lvl="0" algn="just"/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Departemen</a:t>
            </a:r>
            <a:r>
              <a:rPr lang="en-US" sz="2000" dirty="0"/>
              <a:t> yang </a:t>
            </a:r>
            <a:r>
              <a:rPr lang="en-US" sz="2000" dirty="0" err="1"/>
              <a:t>berintegritas</a:t>
            </a:r>
            <a:r>
              <a:rPr lang="en-US" sz="2000" dirty="0"/>
              <a:t>, </a:t>
            </a:r>
            <a:r>
              <a:rPr lang="en-US" sz="2000" dirty="0" err="1"/>
              <a:t>transparan</a:t>
            </a:r>
            <a:r>
              <a:rPr lang="en-US" sz="2000" dirty="0"/>
              <a:t>, </a:t>
            </a:r>
            <a:r>
              <a:rPr lang="en-US" sz="2000" dirty="0" err="1"/>
              <a:t>akuntabel</a:t>
            </a:r>
            <a:r>
              <a:rPr lang="en-US" sz="2000" dirty="0"/>
              <a:t>, </a:t>
            </a:r>
            <a:r>
              <a:rPr lang="en-US" sz="2000" dirty="0" err="1"/>
              <a:t>kredibel</a:t>
            </a:r>
            <a:r>
              <a:rPr lang="en-US" sz="2000" dirty="0"/>
              <a:t>, </a:t>
            </a:r>
            <a:r>
              <a:rPr lang="en-US" sz="2000" dirty="0" err="1"/>
              <a:t>efisien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adil</a:t>
            </a:r>
            <a:r>
              <a:rPr lang="en-US" sz="2000" dirty="0"/>
              <a:t>.</a:t>
            </a:r>
            <a:endParaRPr lang="id-ID" sz="2000" dirty="0"/>
          </a:p>
          <a:p>
            <a:pPr lvl="0" algn="just"/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kemitraan</a:t>
            </a:r>
            <a:r>
              <a:rPr lang="en-US" sz="2000" dirty="0"/>
              <a:t> yang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menguntungkan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wahana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pemangku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lvl="0" algn="just"/>
            <a:r>
              <a:rPr lang="en-US" sz="2000" dirty="0" err="1"/>
              <a:t>Mengutamakan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profesionalisme</a:t>
            </a:r>
            <a:r>
              <a:rPr lang="en-US" sz="2000" dirty="0"/>
              <a:t> </a:t>
            </a:r>
            <a:r>
              <a:rPr lang="en-US" sz="2000" dirty="0" err="1"/>
              <a:t>sivitas</a:t>
            </a:r>
            <a:r>
              <a:rPr lang="en-US" sz="2000" dirty="0"/>
              <a:t> </a:t>
            </a:r>
            <a:r>
              <a:rPr lang="en-US" sz="2000" dirty="0" err="1"/>
              <a:t>akademika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primer yang </a:t>
            </a:r>
            <a:r>
              <a:rPr lang="en-US" sz="2000" dirty="0" err="1"/>
              <a:t>dilandasi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kepemimpinan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semangat</a:t>
            </a:r>
            <a:r>
              <a:rPr lang="en-US" sz="2000" dirty="0"/>
              <a:t> </a:t>
            </a:r>
            <a:r>
              <a:rPr lang="en-US" sz="2000" dirty="0" err="1"/>
              <a:t>kolaborasi</a:t>
            </a:r>
            <a:r>
              <a:rPr lang="en-US" sz="2000" dirty="0"/>
              <a:t> </a:t>
            </a:r>
            <a:r>
              <a:rPr lang="en-US" sz="2000" dirty="0" err="1"/>
              <a:t>multiprofesi</a:t>
            </a:r>
            <a:r>
              <a:rPr lang="en-US" sz="2000" dirty="0"/>
              <a:t>.</a:t>
            </a:r>
            <a:endParaRPr lang="id-ID" sz="2000" dirty="0"/>
          </a:p>
          <a:p>
            <a:pPr lvl="0" algn="just"/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adaptasi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berkelanjutan</a:t>
            </a:r>
            <a:r>
              <a:rPr lang="en-US" sz="2000" dirty="0"/>
              <a:t>.</a:t>
            </a:r>
            <a:endParaRPr lang="id-ID" sz="2000" dirty="0"/>
          </a:p>
          <a:p>
            <a:pPr lvl="0" algn="just"/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kontribusi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di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lvl="0" algn="just"/>
            <a:r>
              <a:rPr lang="en-US" sz="2000" dirty="0" err="1" smtClean="0"/>
              <a:t>Memanfaatkan</a:t>
            </a:r>
            <a:r>
              <a:rPr lang="en-US" sz="2000" dirty="0" smtClean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optimal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dirty="0" err="1" smtClean="0"/>
              <a:t>Tridharma</a:t>
            </a:r>
            <a:r>
              <a:rPr lang="id-ID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 algn="just"/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lulusan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 yang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agen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;</a:t>
            </a:r>
            <a:endParaRPr lang="id-ID" sz="2800" dirty="0"/>
          </a:p>
          <a:p>
            <a:pPr lvl="0" algn="just"/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yang </a:t>
            </a:r>
            <a:r>
              <a:rPr lang="en-US" sz="2800" dirty="0" err="1"/>
              <a:t>berwawasan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;</a:t>
            </a:r>
            <a:endParaRPr lang="id-ID" sz="2800" dirty="0"/>
          </a:p>
          <a:p>
            <a:pPr lvl="0" algn="just"/>
            <a:r>
              <a:rPr lang="en-US" sz="2800" dirty="0" err="1"/>
              <a:t>Mendorong</a:t>
            </a:r>
            <a:r>
              <a:rPr lang="en-US" sz="2800" dirty="0"/>
              <a:t> </a:t>
            </a:r>
            <a:r>
              <a:rPr lang="en-US" sz="2800" dirty="0" err="1"/>
              <a:t>kemandirian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berkelanjutan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;</a:t>
            </a:r>
            <a:endParaRPr lang="id-ID" sz="2800" dirty="0"/>
          </a:p>
          <a:p>
            <a:pPr lvl="0" algn="just"/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sivitas</a:t>
            </a:r>
            <a:r>
              <a:rPr lang="en-US" sz="2800" dirty="0"/>
              <a:t> </a:t>
            </a:r>
            <a:r>
              <a:rPr lang="en-US" sz="2800" dirty="0" err="1"/>
              <a:t>akademika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sivitas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primer.</a:t>
            </a:r>
            <a:endParaRPr lang="id-ID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terciptanya</a:t>
            </a:r>
            <a:r>
              <a:rPr lang="en-US" sz="2400" dirty="0"/>
              <a:t> </a:t>
            </a:r>
            <a:r>
              <a:rPr lang="en-US" sz="2400" dirty="0" err="1"/>
              <a:t>Kampus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(</a:t>
            </a:r>
            <a:r>
              <a:rPr lang="en-US" sz="2400" i="1" dirty="0"/>
              <a:t>health promoting university</a:t>
            </a:r>
            <a:r>
              <a:rPr lang="en-US" sz="2400" dirty="0"/>
              <a:t>).</a:t>
            </a:r>
            <a:endParaRPr lang="id-ID" sz="2400" dirty="0"/>
          </a:p>
          <a:p>
            <a:pPr lvl="0"/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ajar/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primer. </a:t>
            </a:r>
            <a:endParaRPr lang="id-ID" sz="2400" dirty="0"/>
          </a:p>
          <a:p>
            <a:pPr lvl="0"/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Primer </a:t>
            </a:r>
            <a:r>
              <a:rPr lang="en-US" sz="2400" dirty="0" err="1"/>
              <a:t>berbasis</a:t>
            </a:r>
            <a:r>
              <a:rPr lang="en-US" sz="2400" dirty="0"/>
              <a:t> IT </a:t>
            </a:r>
            <a:r>
              <a:rPr lang="en-US" sz="2400" dirty="0" err="1"/>
              <a:t>didukung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i="1" dirty="0"/>
              <a:t>Telemedicine.</a:t>
            </a:r>
            <a:endParaRPr lang="id-ID" sz="2400" dirty="0"/>
          </a:p>
          <a:p>
            <a:pPr lvl="0"/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Kolegium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Primer.</a:t>
            </a:r>
            <a:endParaRPr lang="id-ID" sz="2400" dirty="0"/>
          </a:p>
          <a:p>
            <a:pPr lvl="0"/>
            <a:r>
              <a:rPr lang="en-US" sz="2400" dirty="0" err="1"/>
              <a:t>Pengembangan</a:t>
            </a:r>
            <a:r>
              <a:rPr lang="en-US" sz="2400" i="1" dirty="0"/>
              <a:t> Primary Care University Clinic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wahana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primer di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penjuru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angin</a:t>
            </a:r>
            <a:r>
              <a:rPr lang="en-US" sz="2400" dirty="0"/>
              <a:t> UGM</a:t>
            </a:r>
            <a:r>
              <a:rPr lang="en-US" sz="2400" i="1" dirty="0"/>
              <a:t>.</a:t>
            </a:r>
            <a:endParaRPr lang="id-ID" sz="2400" dirty="0"/>
          </a:p>
          <a:p>
            <a:pPr lvl="0"/>
            <a:r>
              <a:rPr lang="en-US" sz="2400" dirty="0" err="1"/>
              <a:t>Pelayanan-pelayanan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primer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di Program Magister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Klaster</a:t>
            </a:r>
            <a:r>
              <a:rPr lang="en-US" sz="2400" dirty="0"/>
              <a:t> </a:t>
            </a:r>
            <a:r>
              <a:rPr lang="en-US" sz="2400" dirty="0" err="1"/>
              <a:t>Doktoral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Primer.</a:t>
            </a:r>
            <a:endParaRPr lang="id-ID" sz="2400" dirty="0"/>
          </a:p>
          <a:p>
            <a:pPr lvl="0"/>
            <a:r>
              <a:rPr lang="en-US" sz="2400" dirty="0" err="1"/>
              <a:t>Kemitraan-kemitraan</a:t>
            </a:r>
            <a:r>
              <a:rPr lang="en-US" sz="2400" dirty="0"/>
              <a:t> </a:t>
            </a:r>
            <a:r>
              <a:rPr lang="en-US" sz="2400" dirty="0" err="1"/>
              <a:t>strategis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platform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hilirisasi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primer. </a:t>
            </a:r>
            <a:endParaRPr lang="id-ID" sz="2400" dirty="0"/>
          </a:p>
          <a:p>
            <a:pPr lvl="0"/>
            <a:r>
              <a:rPr lang="en-US" sz="2400" dirty="0" err="1"/>
              <a:t>Peluasan</a:t>
            </a:r>
            <a:r>
              <a:rPr lang="en-US" sz="2400" dirty="0"/>
              <a:t> </a:t>
            </a:r>
            <a:r>
              <a:rPr lang="en-US" sz="2400" dirty="0" err="1"/>
              <a:t>kerjasama</a:t>
            </a:r>
            <a:r>
              <a:rPr lang="en-US" sz="2400" dirty="0"/>
              <a:t> </a:t>
            </a:r>
            <a:r>
              <a:rPr lang="en-US" sz="2400" dirty="0" err="1"/>
              <a:t>lintas</a:t>
            </a:r>
            <a:r>
              <a:rPr lang="en-US" sz="2400" dirty="0"/>
              <a:t> </a:t>
            </a:r>
            <a:r>
              <a:rPr lang="en-US" sz="2400" dirty="0" err="1"/>
              <a:t>sektoral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Kementrian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Tridharma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primer.</a:t>
            </a:r>
            <a:endParaRPr lang="id-ID" sz="2400" dirty="0"/>
          </a:p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17238</TotalTime>
  <Words>415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FM-FK UGM</cp:lastModifiedBy>
  <cp:revision>148</cp:revision>
  <dcterms:created xsi:type="dcterms:W3CDTF">2016-10-06T12:46:54Z</dcterms:created>
  <dcterms:modified xsi:type="dcterms:W3CDTF">2017-12-13T06:54:27Z</dcterms:modified>
</cp:coreProperties>
</file>