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9" r:id="rId6"/>
    <p:sldId id="270" r:id="rId7"/>
    <p:sldId id="258" r:id="rId8"/>
    <p:sldId id="264" r:id="rId9"/>
    <p:sldId id="259" r:id="rId10"/>
    <p:sldId id="260" r:id="rId11"/>
    <p:sldId id="268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 smtClean="0"/>
              <a:t>DEPARTEMEN ILMU KEDOKTERAN FORENSIK &amp; MEDIKOLEGAL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Tujuan 4:Kerjasama yang strategis, sinergis dan berkelanjutan dengan para mitra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94524"/>
              </p:ext>
            </p:extLst>
          </p:nvPr>
        </p:nvGraphicFramePr>
        <p:xfrm>
          <a:off x="838198" y="1118867"/>
          <a:ext cx="10515604" cy="49732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2508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084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65012"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Mengarahkan kerja sama untuk mengakselerasi pengembangan dan inovasi ilmu pengetahuan, teknologi, dan kebudayaan.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Terselenggaranya kerjasama  tripartit antara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UGM, rumah sakit sardjito dan universitas lain dibidang forensik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Mengadakan MOU 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dan PKS tripartit dengan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U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niversitas UMY, USAKTI dan UNTAR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57863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Terselenggaranya kerjasama dengan RS jejaring untuk pendidikan PPDS dan Profesi dibidang forensik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Mengadakan MOU dan PKS dengan RS jejaring seperti RS UGM, RSUD</a:t>
                      </a:r>
                      <a:r>
                        <a:rPr lang="id-ID" baseline="0" dirty="0" smtClean="0"/>
                        <a:t> Sleman, RSUP Soeradji T Klaten dan RS Bhayangkara</a:t>
                      </a:r>
                      <a:endParaRPr lang="id-ID" dirty="0"/>
                    </a:p>
                  </a:txBody>
                  <a:tcPr marL="9525" marR="9525" marT="9525" marB="0"/>
                </a:tc>
              </a:tr>
              <a:tr h="22067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79694"/>
              </p:ext>
            </p:extLst>
          </p:nvPr>
        </p:nvGraphicFramePr>
        <p:xfrm>
          <a:off x="742949" y="719666"/>
          <a:ext cx="11029952" cy="53684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867"/>
                <a:gridCol w="3256676"/>
                <a:gridCol w="477586"/>
                <a:gridCol w="477586"/>
                <a:gridCol w="477586"/>
                <a:gridCol w="477586"/>
                <a:gridCol w="477586"/>
                <a:gridCol w="2674479"/>
              </a:tblGrid>
              <a:tr h="2915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5949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kemitraan strategis dengan alumni untuk meningkatkan produktivitas Tri Darma.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Pelibatan asosiasi profesi dan alumni dalam kegiatan pengabdian kepada masyarakat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Membangun sinergi dengan jejaring alumni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20839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Memelihara kontak dengan alumni secara terus menerus dan berkelanjutan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kerjasama </a:t>
                      </a:r>
                      <a:r>
                        <a:rPr lang="id-ID" sz="18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 </a:t>
                      </a:r>
                      <a:r>
                        <a:rPr lang="id-ID" sz="18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Alumni 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 pendampingan pengabdian kepada masyarakat </a:t>
                      </a:r>
                      <a:r>
                        <a:rPr lang="id-ID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1309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58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58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</p:spPr>
        <p:txBody>
          <a:bodyPr anchor="t">
            <a:normAutofit fontScale="90000"/>
          </a:bodyPr>
          <a:lstStyle/>
          <a:p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Tujuan 1: Kegiatan pendidikan kedokteran forensik yang inovatif dan berkualitas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742948" y="1676409"/>
          <a:ext cx="10515604" cy="44199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57452"/>
                <a:gridCol w="3143250"/>
                <a:gridCol w="543877"/>
                <a:gridCol w="455316"/>
                <a:gridCol w="486707"/>
                <a:gridCol w="533400"/>
                <a:gridCol w="800100"/>
                <a:gridCol w="2095502"/>
              </a:tblGrid>
              <a:tr h="243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36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38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Terwujudnya pendidikan kedokteran forensik yang inovatif dan berkualitas.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Terdapat metode pembelajaran yang inovatif dan berbasis teknologi dan informasi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Menyusun rencana  pelatihan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metode pembelajaran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Mewajibkan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staf/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 mengikuti pelatihan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pembelajaran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47491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ersedia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buku ajar  dan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bahan ajar multimedia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mendukung pembelajaran yang inovatif</a:t>
                      </a:r>
                    </a:p>
                    <a:p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 Pengadaan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 ajar</a:t>
                      </a:r>
                    </a:p>
                    <a:p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Pengadaan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bahan ajar multimedia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085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0548" y="514353"/>
          <a:ext cx="10763256" cy="59346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6502"/>
                <a:gridCol w="3328784"/>
                <a:gridCol w="467734"/>
                <a:gridCol w="467734"/>
                <a:gridCol w="467734"/>
                <a:gridCol w="467734"/>
                <a:gridCol w="467734"/>
                <a:gridCol w="2619300"/>
              </a:tblGrid>
              <a:tr h="3002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2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67726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 pendidikan pascasarjana sebagai tulang punggung penelitian dan publikasi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Terdapat penelitian dan publikasi</a:t>
                      </a:r>
                      <a:r>
                        <a:rPr lang="id-ID" baseline="0" dirty="0" smtClean="0"/>
                        <a:t> dengan melibatkan  peserta didik PPDS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1. Mengadakan pelatihan penelitian dan publikasi</a:t>
                      </a:r>
                    </a:p>
                    <a:p>
                      <a:r>
                        <a:rPr lang="id-ID" dirty="0" smtClean="0"/>
                        <a:t>2. Mengadakan  penelitian dan publikasi yang melibatkan peserta didik PPDS</a:t>
                      </a:r>
                      <a:endParaRPr lang="id-ID" dirty="0"/>
                    </a:p>
                  </a:txBody>
                  <a:tcPr marL="9525" marR="9525" marT="9525" marB="0"/>
                </a:tc>
              </a:tr>
              <a:tr h="190061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 kemampuan peserta didik dan staf berbahasa asing (Inggris)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 Mengadakan pelatihan bahasa inggris</a:t>
                      </a:r>
                    </a:p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Mewajibkan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staf dan peserta didik mengadakan kegiatan proses belajar mengajar dengan bahasa inggris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7272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Keikutsertaan  peserta didik PPDS pada berbagai lomba tingkat nasional dan internasional </a:t>
                      </a:r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(PIT atau seminar,dll)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 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Mewajibkan peserta didik PPDS mengikuti lomba tingkat nasional dan internasional (PIT, seminar, dll)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5300" y="719667"/>
          <a:ext cx="10953750" cy="54330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67050"/>
                <a:gridCol w="3174150"/>
                <a:gridCol w="444581"/>
                <a:gridCol w="444581"/>
                <a:gridCol w="444581"/>
                <a:gridCol w="444581"/>
                <a:gridCol w="444581"/>
                <a:gridCol w="2489645"/>
              </a:tblGrid>
              <a:tr h="270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16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718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Tercapainya peningkatan reputasi Departemen dan akreditasi nasional yang menunjukkan keunggulan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Program studi terakreditasi LamPTkes dengan nilai  A	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.Menyelenggarakan akreditasi LamPTkes di program studi</a:t>
                      </a:r>
                      <a:r>
                        <a:rPr lang="id-ID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1023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Tercukupinya sarana dan prasarana pendukung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pendidikan 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Mengidentifikasi sarana dan prasarana yg sudah dimiliki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Mengadakan sarana dan prasarana pendukung pendidikan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246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347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27054"/>
              </p:ext>
            </p:extLst>
          </p:nvPr>
        </p:nvGraphicFramePr>
        <p:xfrm>
          <a:off x="647696" y="719666"/>
          <a:ext cx="11068053" cy="52909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33704"/>
                <a:gridCol w="3372621"/>
                <a:gridCol w="449221"/>
                <a:gridCol w="449221"/>
                <a:gridCol w="449221"/>
                <a:gridCol w="449221"/>
                <a:gridCol w="449221"/>
                <a:gridCol w="2515623"/>
              </a:tblGrid>
              <a:tr h="293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235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3799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Kompetensi SDM sesuai kebutuhan strategis Universitas, Fakultas dan Departemen 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Tersedia dokumen pemetaan SDM  staf dan tendik berbasis fungsi ,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Mengadakan analisa kesesuaian jumlah Dosen dan Tendik yang diterima sesuai pemetaan SDM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36698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 kompetensi staf sesuai kebutuhan departemen/prodi yang berkualifikasi S3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 dosen yang berkualifikasi S3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3669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 kompetensi staf sesuai kebutuhan departemen/prodi yang mempunyai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jabatan lektor kepala dan guru besar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dosen/staf dengan jabatan lektor kepala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Mengusahakan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ada staf yang menjadi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guru besar</a:t>
                      </a:r>
                    </a:p>
                    <a:p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3901" y="719666"/>
          <a:ext cx="11163298" cy="472821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1299"/>
                <a:gridCol w="3579297"/>
                <a:gridCol w="453086"/>
                <a:gridCol w="453086"/>
                <a:gridCol w="453086"/>
                <a:gridCol w="453086"/>
                <a:gridCol w="453086"/>
                <a:gridCol w="2537272"/>
              </a:tblGrid>
              <a:tr h="293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235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3799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 kompetensi staf  dan tendik yang sesuai kebutuhan departemen/prodi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Mewajibakan  dosen dan tendik  mengikuti pelatihan untuk meningkatkan kompetensi dan karier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36698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669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2:Produk penelitian yang bermutu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21825"/>
              </p:ext>
            </p:extLst>
          </p:nvPr>
        </p:nvGraphicFramePr>
        <p:xfrm>
          <a:off x="876300" y="1118867"/>
          <a:ext cx="10477502" cy="51473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6350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251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11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0037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Mengembangkan penelitian yang inovatif dan bermutu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Menghasilkan produk penelitian lintas bidang disiplin ilmu (multidisiplin) dalam klaster fakultas.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 smtClean="0">
                          <a:effectLst/>
                        </a:rPr>
                        <a:t>. </a:t>
                      </a:r>
                      <a:r>
                        <a:rPr lang="id-ID" sz="1800" u="none" strike="noStrike" dirty="0" smtClean="0">
                          <a:effectLst/>
                        </a:rPr>
                        <a:t>Mengikuti </a:t>
                      </a:r>
                      <a:r>
                        <a:rPr lang="id-ID" sz="1800" u="none" strike="noStrike" dirty="0" smtClean="0">
                          <a:effectLst/>
                        </a:rPr>
                        <a:t>pelatihan penelitian yang bisa menghasilkan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produk atau hilirisasi</a:t>
                      </a:r>
                    </a:p>
                    <a:p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Mengadakan penelitian  bersama team</a:t>
                      </a:r>
                    </a:p>
                    <a:p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Menguji hasil penelitian ke klien/pihak-pihak yang berkepentingan</a:t>
                      </a:r>
                    </a:p>
                    <a:p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Menghasilkan produk penelitian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5324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Menghasilkan penelitian yang dipublikasi Internasional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Meningkatkan jumlah publikasi Internasional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82515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Menghasilkan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penelitian yang dipublikasi nasional terakreditasi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Meningkatkan jumlah publikasi nasional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yang terakreditasi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20921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11855"/>
              </p:ext>
            </p:extLst>
          </p:nvPr>
        </p:nvGraphicFramePr>
        <p:xfrm>
          <a:off x="761999" y="928048"/>
          <a:ext cx="10706101" cy="50814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31272"/>
                <a:gridCol w="3161057"/>
                <a:gridCol w="463564"/>
                <a:gridCol w="463564"/>
                <a:gridCol w="463564"/>
                <a:gridCol w="463564"/>
                <a:gridCol w="463564"/>
                <a:gridCol w="2595952"/>
              </a:tblGrid>
              <a:tr h="394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46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306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Menghasilkan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penelitian </a:t>
                      </a:r>
                      <a:r>
                        <a:rPr lang="id-ID" sz="1800" u="none" strike="noStrike" dirty="0" smtClean="0">
                          <a:effectLst/>
                        </a:rPr>
                        <a:t> yang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dipublikasi dan di</a:t>
                      </a:r>
                      <a:r>
                        <a:rPr lang="id-ID" sz="1800" u="none" strike="noStrike" dirty="0" smtClean="0">
                          <a:effectLst/>
                        </a:rPr>
                        <a:t>sitasi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1. Mengsosialisasikan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publikasi penelitian untuk disitasi</a:t>
                      </a:r>
                    </a:p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Meningkatkan jumlah sitasi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72716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Menghasilkan </a:t>
                      </a:r>
                      <a:r>
                        <a:rPr lang="id-ID" sz="1800" u="none" strike="noStrike" dirty="0" smtClean="0">
                          <a:effectLst/>
                        </a:rPr>
                        <a:t>layanan laboratorium pendukung penelitian yang terakreditasi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Membangun laboratorium pendukung penelitian( seperti laboratorium toksikologi, odontologi dan biomolekuler</a:t>
                      </a:r>
                      <a:r>
                        <a:rPr lang="sv-S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9463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 anchor="b"/>
                </a:tc>
              </a:tr>
              <a:tr h="39463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463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Tujuan </a:t>
            </a:r>
            <a:r>
              <a:rPr lang="id-ID" sz="2700" dirty="0" smtClean="0"/>
              <a:t>3:Pengabdian kepada masyarakat yang mampu mendorong kemandirian dan kesejahteraan masyarakat secara berkelanjutan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756513"/>
              </p:ext>
            </p:extLst>
          </p:nvPr>
        </p:nvGraphicFramePr>
        <p:xfrm>
          <a:off x="838198" y="1268447"/>
          <a:ext cx="10515604" cy="35362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2436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364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0976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Menyelenggarakan kegiatan pengabdian  kepada masyarakat yang tepat guna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Terselenggaranya kegiatan pengabdian  masyarakat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Mengadakan kegiatan pengabdian masyarakat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76163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Terselenggaranya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pengabdian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disiplin</a:t>
                      </a:r>
                      <a:endParaRPr lang="id-ID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pengabdian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disiplin</a:t>
                      </a:r>
                      <a:endParaRPr lang="id-ID" dirty="0"/>
                    </a:p>
                  </a:txBody>
                  <a:tcPr marL="9525" marR="9525" marT="9525" marB="0" anchor="b"/>
                </a:tc>
              </a:tr>
              <a:tr h="24364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64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522</Words>
  <Application>Microsoft Office PowerPoint</Application>
  <PresentationFormat>Custom</PresentationFormat>
  <Paragraphs>384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DEPARTEMEN ILMU KEDOKTERAN FORENSIK &amp; MEDIKOLEGAL </vt:lpstr>
      <vt:lpstr> Tujuan 1: Kegiatan pendidikan kedokteran forensik yang inovatif dan berkualitas </vt:lpstr>
      <vt:lpstr>PowerPoint Presentation</vt:lpstr>
      <vt:lpstr>PowerPoint Presentation</vt:lpstr>
      <vt:lpstr>PowerPoint Presentation</vt:lpstr>
      <vt:lpstr>PowerPoint Presentation</vt:lpstr>
      <vt:lpstr>Tujuan 2:Produk penelitian yang bermutu</vt:lpstr>
      <vt:lpstr>PowerPoint Presentation</vt:lpstr>
      <vt:lpstr> Tujuan 3:Pengabdian kepada masyarakat yang mampu mendorong kemandirian dan kesejahteraan masyarakat secara berkelanjutan </vt:lpstr>
      <vt:lpstr> Tujuan 4:Kerjasama yang strategis, sinergis dan berkelanjutan dengan para mitra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forensik2</cp:lastModifiedBy>
  <cp:revision>70</cp:revision>
  <dcterms:created xsi:type="dcterms:W3CDTF">2017-12-27T08:02:10Z</dcterms:created>
  <dcterms:modified xsi:type="dcterms:W3CDTF">2018-01-16T08:01:57Z</dcterms:modified>
</cp:coreProperties>
</file>