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3"/>
  </p:notesMasterIdLst>
  <p:sldIdLst>
    <p:sldId id="257" r:id="rId3"/>
    <p:sldId id="398" r:id="rId4"/>
    <p:sldId id="406" r:id="rId5"/>
    <p:sldId id="399" r:id="rId6"/>
    <p:sldId id="400" r:id="rId7"/>
    <p:sldId id="401" r:id="rId8"/>
    <p:sldId id="405" r:id="rId9"/>
    <p:sldId id="402" r:id="rId10"/>
    <p:sldId id="403" r:id="rId11"/>
    <p:sldId id="4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7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49527" y="1827824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Anestesiologi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Terapi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Intensif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err="1" smtClean="0"/>
              <a:t>Metode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pembelajaran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inovatif</a:t>
            </a:r>
            <a:r>
              <a:rPr lang="en-US" sz="3200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err="1" smtClean="0"/>
              <a:t>Pemanfaatan</a:t>
            </a:r>
            <a:r>
              <a:rPr lang="en-US" sz="3200" i="1" dirty="0" smtClean="0"/>
              <a:t> </a:t>
            </a:r>
            <a:r>
              <a:rPr lang="en-US" sz="3200" i="1" dirty="0" err="1"/>
              <a:t>T</a:t>
            </a:r>
            <a:r>
              <a:rPr lang="en-US" sz="3200" i="1" dirty="0" err="1" smtClean="0"/>
              <a:t>eknologi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Informasi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simulasi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mendukung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pembelajaran</a:t>
            </a:r>
            <a:r>
              <a:rPr lang="en-US" sz="3200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Networking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kolaborasi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lintas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bidang</a:t>
            </a:r>
            <a:r>
              <a:rPr lang="en-US" sz="3200" i="1" dirty="0" smtClean="0"/>
              <a:t> di </a:t>
            </a:r>
            <a:r>
              <a:rPr lang="en-US" sz="3200" i="1" dirty="0" err="1" smtClean="0"/>
              <a:t>bidang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pendidikan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penelitian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pengabdian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masyarakat</a:t>
            </a:r>
            <a:r>
              <a:rPr lang="en-US" sz="3200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err="1" smtClean="0"/>
              <a:t>Awarness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tentang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manajemen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kegawatdaruratan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baik</a:t>
            </a:r>
            <a:r>
              <a:rPr lang="en-US" sz="3200" i="1" dirty="0" smtClean="0"/>
              <a:t> di RS </a:t>
            </a:r>
            <a:r>
              <a:rPr lang="en-US" sz="3200" i="1" dirty="0" err="1" smtClean="0"/>
              <a:t>binaan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maupun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masyarakat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luas</a:t>
            </a:r>
            <a:r>
              <a:rPr lang="en-US" sz="3200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/>
              <a:t> </a:t>
            </a:r>
            <a:r>
              <a:rPr lang="en-US" sz="3200" i="1" dirty="0" err="1" smtClean="0"/>
              <a:t>Mengenalkan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pelayanan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poli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nyeri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pada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masyarakat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penanganan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nyeri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intervensional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sifatnya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kolaboratif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disiplin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ilmu</a:t>
            </a:r>
            <a:r>
              <a:rPr lang="en-US" sz="3200" i="1" dirty="0" smtClean="0"/>
              <a:t> yang lain</a:t>
            </a:r>
          </a:p>
          <a:p>
            <a:pPr marL="514350" indent="-514350">
              <a:buFont typeface="+mj-lt"/>
              <a:buAutoNum type="arabicPeriod"/>
            </a:pPr>
            <a:endParaRPr lang="en-US" sz="3200" i="1" dirty="0" smtClean="0"/>
          </a:p>
          <a:p>
            <a:pPr marL="514350" indent="-514350">
              <a:buFont typeface="+mj-lt"/>
              <a:buAutoNum type="arabicPeriod"/>
            </a:pPr>
            <a:endParaRPr lang="en-US" sz="3200" i="1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 err="1"/>
              <a:t>Visi</a:t>
            </a:r>
            <a:r>
              <a:rPr lang="fi-FI" b="1" dirty="0"/>
              <a:t> </a:t>
            </a:r>
            <a:r>
              <a:rPr lang="fi-FI" b="1" dirty="0" smtClean="0"/>
              <a:t>:</a:t>
            </a:r>
            <a:endParaRPr lang="fi-FI" b="1" dirty="0"/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Anestesiologi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dibidang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yang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, juga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r>
              <a:rPr lang="en-US" sz="2800" dirty="0" smtClean="0"/>
              <a:t>. </a:t>
            </a:r>
            <a:r>
              <a:rPr lang="en-US" sz="2800" dirty="0" err="1" smtClean="0"/>
              <a:t>Berkolaborasi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yang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operatif</a:t>
            </a:r>
            <a:r>
              <a:rPr lang="en-US" sz="2800" dirty="0" smtClean="0"/>
              <a:t> </a:t>
            </a:r>
            <a:r>
              <a:rPr lang="en-US" sz="2800" dirty="0" err="1" smtClean="0"/>
              <a:t>menuju</a:t>
            </a:r>
            <a:r>
              <a:rPr lang="en-US" sz="2800" dirty="0" smtClean="0"/>
              <a:t> patient safety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kegawatdaruratan</a:t>
            </a:r>
            <a:r>
              <a:rPr lang="en-US" sz="2800" dirty="0" smtClean="0"/>
              <a:t>.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kegawatdaruratan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berbasus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anestesi</a:t>
            </a:r>
            <a:r>
              <a:rPr lang="en-US" sz="2800" dirty="0" smtClean="0"/>
              <a:t> </a:t>
            </a:r>
            <a:r>
              <a:rPr lang="en-US" sz="2800" dirty="0" err="1" smtClean="0"/>
              <a:t>merintis</a:t>
            </a:r>
            <a:r>
              <a:rPr lang="en-US" sz="2800" dirty="0" smtClean="0"/>
              <a:t> </a:t>
            </a:r>
            <a:r>
              <a:rPr lang="en-US" sz="2800" dirty="0" err="1" smtClean="0"/>
              <a:t>poli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komprehensif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322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Pancasila</a:t>
            </a:r>
          </a:p>
          <a:p>
            <a:r>
              <a:rPr lang="en-US" dirty="0" err="1" smtClean="0"/>
              <a:t>Integritas</a:t>
            </a:r>
            <a:endParaRPr lang="en-US" dirty="0" smtClean="0"/>
          </a:p>
          <a:p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 smtClean="0"/>
          </a:p>
          <a:p>
            <a:r>
              <a:rPr lang="en-US" dirty="0" err="1" smtClean="0"/>
              <a:t>Kolaboratif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7"/>
            <a:ext cx="10363200" cy="9859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Visi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581" y="1403499"/>
            <a:ext cx="10733194" cy="409548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yang </a:t>
            </a:r>
            <a:r>
              <a:rPr lang="en-US" dirty="0" err="1" smtClean="0"/>
              <a:t>profesional</a:t>
            </a:r>
            <a:r>
              <a:rPr lang="en-US" dirty="0"/>
              <a:t>, </a:t>
            </a:r>
            <a:r>
              <a:rPr lang="en-US" dirty="0" err="1" smtClean="0"/>
              <a:t>berbudaya</a:t>
            </a:r>
            <a:r>
              <a:rPr lang="en-US" dirty="0" smtClean="0"/>
              <a:t>,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ASEAN, yang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10363200" cy="101741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Misi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1494606"/>
            <a:ext cx="10791896" cy="4770816"/>
          </a:xfrm>
          <a:solidFill>
            <a:schemeClr val="bg1"/>
          </a:solidFill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2800" dirty="0" err="1"/>
              <a:t>Menyelenggarakan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smtClean="0"/>
              <a:t>PPDS </a:t>
            </a:r>
            <a:r>
              <a:rPr lang="en-US" sz="2800" dirty="0" err="1"/>
              <a:t>anestesi</a:t>
            </a:r>
            <a:r>
              <a:rPr lang="en-US" sz="2800" dirty="0"/>
              <a:t> yang </a:t>
            </a:r>
            <a:r>
              <a:rPr lang="en-US" sz="2800" dirty="0" err="1" smtClean="0"/>
              <a:t>terstandar</a:t>
            </a:r>
            <a:r>
              <a:rPr lang="en-US" sz="2800" dirty="0" smtClean="0"/>
              <a:t>, </a:t>
            </a:r>
            <a:r>
              <a:rPr lang="en-US" sz="2800" dirty="0" err="1" smtClean="0"/>
              <a:t>inovatif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profesional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SDM yang </a:t>
            </a:r>
            <a:r>
              <a:rPr lang="en-US" sz="2800" dirty="0" err="1"/>
              <a:t>berkualitas</a:t>
            </a:r>
            <a:endParaRPr lang="en-US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rujukan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yang </a:t>
            </a:r>
            <a:r>
              <a:rPr lang="en-US" sz="2800" dirty="0" err="1" smtClean="0"/>
              <a:t>terintegrasi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 smtClean="0"/>
              <a:t>bukti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lulusan</a:t>
            </a:r>
            <a:r>
              <a:rPr lang="en-US" sz="2800" dirty="0"/>
              <a:t> yang  </a:t>
            </a:r>
            <a:r>
              <a:rPr lang="en-US" sz="2800" dirty="0" err="1"/>
              <a:t>unggul</a:t>
            </a:r>
            <a:r>
              <a:rPr lang="en-US" sz="2800" dirty="0"/>
              <a:t>  </a:t>
            </a:r>
            <a:r>
              <a:rPr lang="en-US" sz="2800" dirty="0" smtClean="0"/>
              <a:t>di ASEAN.</a:t>
            </a:r>
            <a:endParaRPr lang="en-US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 </a:t>
            </a:r>
            <a:r>
              <a:rPr lang="en-US" sz="2800" dirty="0" err="1"/>
              <a:t>kegawatdaruratan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 smtClean="0"/>
              <a:t>kegawatdaruratan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908" y="0"/>
            <a:ext cx="103632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Misi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1992" y="1239424"/>
            <a:ext cx="10600508" cy="3736613"/>
          </a:xfrm>
          <a:solidFill>
            <a:schemeClr val="bg1"/>
          </a:solidFill>
        </p:spPr>
        <p:txBody>
          <a:bodyPr/>
          <a:lstStyle/>
          <a:p>
            <a:pPr marL="514350" lvl="0" indent="-514350" algn="l">
              <a:buFont typeface="+mj-lt"/>
              <a:buAutoNum type="arabicPeriod" startAt="4"/>
            </a:pPr>
            <a:r>
              <a:rPr lang="en-US" sz="2800" dirty="0" err="1"/>
              <a:t>Menjalankan</a:t>
            </a:r>
            <a:r>
              <a:rPr lang="en-US" sz="2800" dirty="0"/>
              <a:t>  </a:t>
            </a:r>
            <a:r>
              <a:rPr lang="en-US" sz="2800" dirty="0" err="1"/>
              <a:t>pengabdian</a:t>
            </a:r>
            <a:r>
              <a:rPr lang="en-US" sz="2800" dirty="0"/>
              <a:t> 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smtClean="0"/>
              <a:t>di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anestesi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kegawatdaruratan</a:t>
            </a:r>
            <a:r>
              <a:rPr lang="en-US" sz="2800" dirty="0" smtClean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penanganan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endParaRPr lang="en-US" sz="2800" dirty="0"/>
          </a:p>
          <a:p>
            <a:pPr marL="514350" lvl="0" indent="-514350" algn="l">
              <a:buFont typeface="+mj-lt"/>
              <a:buAutoNum type="arabicPeriod" startAt="4"/>
            </a:pP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lintas</a:t>
            </a:r>
            <a:r>
              <a:rPr lang="en-US" sz="2800" dirty="0" smtClean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publikasi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di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anestesiologi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bertaraf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tehnologi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3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Anestesi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Intensif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endParaRPr lang="en-US" sz="28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keahlian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Anestesi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Terapi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Intensif</a:t>
            </a:r>
            <a:endParaRPr lang="en-US" sz="28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err="1"/>
              <a:t>Mengutamakan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profesionalisme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akademika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hospitalia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mengedepankan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team work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mengutamakan</a:t>
            </a:r>
            <a:r>
              <a:rPr lang="en-US" sz="2800" dirty="0" smtClean="0"/>
              <a:t> patient’s safety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 smtClean="0"/>
              <a:t>Memanfaatkan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optimal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 smtClean="0"/>
              <a:t>Tridharma</a:t>
            </a:r>
            <a:endParaRPr lang="en-US" sz="28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utamanya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managemen</a:t>
            </a:r>
            <a:r>
              <a:rPr lang="en-US" sz="2800" dirty="0" smtClean="0"/>
              <a:t> </a:t>
            </a:r>
            <a:r>
              <a:rPr lang="en-US" sz="2800" dirty="0" err="1" smtClean="0"/>
              <a:t>kegawatdaruratan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endParaRPr lang="en-US" sz="2800" dirty="0" smtClean="0"/>
          </a:p>
          <a:p>
            <a:pPr marL="742950" indent="-742950">
              <a:buFont typeface="+mj-lt"/>
              <a:buAutoNum type="arabicPeriod"/>
            </a:pPr>
            <a:endParaRPr lang="en-US" sz="2800" dirty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4662377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3600" dirty="0" err="1" smtClean="0"/>
              <a:t>Menjadikan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Anestesiologi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Terapi</a:t>
            </a:r>
            <a:r>
              <a:rPr lang="en-US" sz="3600" dirty="0" smtClean="0"/>
              <a:t> </a:t>
            </a:r>
            <a:r>
              <a:rPr lang="en-US" sz="3600" dirty="0" err="1" smtClean="0"/>
              <a:t>Intensif</a:t>
            </a:r>
            <a:r>
              <a:rPr lang="en-US" sz="3600" dirty="0" smtClean="0"/>
              <a:t> FK UGM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/>
              <a:t>pusat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, </a:t>
            </a:r>
            <a:r>
              <a:rPr lang="en-US" sz="3600" dirty="0" err="1"/>
              <a:t>penelitian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anestesi</a:t>
            </a:r>
            <a:r>
              <a:rPr lang="en-US" sz="3600" dirty="0"/>
              <a:t> professional, </a:t>
            </a:r>
            <a:r>
              <a:rPr lang="en-US" sz="3600" dirty="0" err="1"/>
              <a:t>berbudaya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unggul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/>
              <a:t>kegawatdaruratan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penanganan</a:t>
            </a:r>
            <a:r>
              <a:rPr lang="en-US" sz="3600" dirty="0"/>
              <a:t> </a:t>
            </a:r>
            <a:r>
              <a:rPr lang="en-US" sz="3600" dirty="0" err="1"/>
              <a:t>nyeri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lulusan</a:t>
            </a:r>
            <a:r>
              <a:rPr lang="en-US" sz="3600" dirty="0"/>
              <a:t> </a:t>
            </a:r>
            <a:r>
              <a:rPr lang="en-US" sz="3600" dirty="0" err="1"/>
              <a:t>spesialis</a:t>
            </a:r>
            <a:r>
              <a:rPr lang="en-US" sz="3600" dirty="0"/>
              <a:t> </a:t>
            </a:r>
            <a:r>
              <a:rPr lang="en-US" sz="3600" dirty="0" err="1"/>
              <a:t>anestesi</a:t>
            </a:r>
            <a:r>
              <a:rPr lang="en-US" sz="3600" dirty="0"/>
              <a:t> yang </a:t>
            </a:r>
            <a:r>
              <a:rPr lang="en-US" sz="3600" dirty="0" err="1"/>
              <a:t>berkualitas</a:t>
            </a:r>
            <a:r>
              <a:rPr lang="en-US" sz="3600" dirty="0"/>
              <a:t>, </a:t>
            </a:r>
            <a:r>
              <a:rPr lang="en-US" sz="3600" dirty="0" err="1"/>
              <a:t>berbudi</a:t>
            </a:r>
            <a:r>
              <a:rPr lang="en-US" sz="3600" dirty="0"/>
              <a:t> </a:t>
            </a:r>
            <a:r>
              <a:rPr lang="en-US" sz="3600" dirty="0" err="1"/>
              <a:t>pekerti</a:t>
            </a:r>
            <a:r>
              <a:rPr lang="en-US" sz="3600" dirty="0"/>
              <a:t> </a:t>
            </a:r>
            <a:r>
              <a:rPr lang="en-US" sz="3600" dirty="0" err="1"/>
              <a:t>luhur</a:t>
            </a:r>
            <a:r>
              <a:rPr lang="en-US" sz="3600" dirty="0"/>
              <a:t>, </a:t>
            </a:r>
            <a:r>
              <a:rPr lang="en-US" sz="3600" dirty="0" err="1"/>
              <a:t>bermartabat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berjiwa</a:t>
            </a:r>
            <a:r>
              <a:rPr lang="en-US" sz="3600" dirty="0"/>
              <a:t> Pancasila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23611</TotalTime>
  <Words>418</Words>
  <Application>Microsoft Macintosh PowerPoint</Application>
  <PresentationFormat>Custom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2_Office Theme</vt:lpstr>
      <vt:lpstr>PowerPoint Presentation</vt:lpstr>
      <vt:lpstr>Bab 1. Kebijakan Umum</vt:lpstr>
      <vt:lpstr>Pendahuluan</vt:lpstr>
      <vt:lpstr>Nilai-nilai dasar</vt:lpstr>
      <vt:lpstr>Visi</vt:lpstr>
      <vt:lpstr>Misi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Selo Sulistyo</cp:lastModifiedBy>
  <cp:revision>175</cp:revision>
  <dcterms:created xsi:type="dcterms:W3CDTF">2016-10-06T12:46:54Z</dcterms:created>
  <dcterms:modified xsi:type="dcterms:W3CDTF">2017-12-11T23:07:49Z</dcterms:modified>
</cp:coreProperties>
</file>