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4"/>
  </p:notesMasterIdLst>
  <p:sldIdLst>
    <p:sldId id="257" r:id="rId3"/>
    <p:sldId id="398" r:id="rId4"/>
    <p:sldId id="399" r:id="rId5"/>
    <p:sldId id="400" r:id="rId6"/>
    <p:sldId id="401" r:id="rId7"/>
    <p:sldId id="402" r:id="rId8"/>
    <p:sldId id="405" r:id="rId9"/>
    <p:sldId id="403" r:id="rId10"/>
    <p:sldId id="406" r:id="rId11"/>
    <p:sldId id="404" r:id="rId12"/>
    <p:sldId id="40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141621" y="2040475"/>
            <a:ext cx="95008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5400" b="1" dirty="0" smtClean="0"/>
              <a:t>Program Studi Magister Keperawatan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48952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endParaRPr lang="en-US" sz="2100" dirty="0" smtClean="0"/>
          </a:p>
          <a:p>
            <a:endParaRPr lang="en-US" sz="2100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i="1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627664" y="1070980"/>
            <a:ext cx="1113737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/>
              <a:buChar char="•"/>
            </a:pPr>
            <a:r>
              <a:rPr lang="en-US" sz="3000" dirty="0" err="1" smtClean="0"/>
              <a:t>Mendukung</a:t>
            </a:r>
            <a:r>
              <a:rPr lang="en-US" sz="3000" dirty="0" smtClean="0"/>
              <a:t> program </a:t>
            </a:r>
            <a:r>
              <a:rPr lang="en-US" sz="3000" dirty="0" err="1" smtClean="0"/>
              <a:t>Kampus</a:t>
            </a:r>
            <a:r>
              <a:rPr lang="en-US" sz="3000" dirty="0" smtClean="0"/>
              <a:t> </a:t>
            </a:r>
            <a:r>
              <a:rPr lang="en-US" sz="3000" dirty="0" err="1"/>
              <a:t>sehat</a:t>
            </a:r>
            <a:r>
              <a:rPr lang="en-US" sz="3000" dirty="0"/>
              <a:t> (</a:t>
            </a:r>
            <a:r>
              <a:rPr lang="en-US" sz="3000" i="1" dirty="0"/>
              <a:t>health promoting campus</a:t>
            </a:r>
            <a:r>
              <a:rPr lang="en-US" sz="3000" dirty="0"/>
              <a:t>) </a:t>
            </a:r>
            <a:endParaRPr lang="en-ID" sz="3000" dirty="0"/>
          </a:p>
          <a:p>
            <a:pPr marL="457200" lvl="0" indent="-457200">
              <a:buFont typeface="Arial"/>
              <a:buChar char="•"/>
            </a:pPr>
            <a:r>
              <a:rPr lang="en-US" sz="3000" dirty="0" err="1" smtClean="0"/>
              <a:t>Mengembangkan</a:t>
            </a:r>
            <a:r>
              <a:rPr lang="en-US" sz="3000" dirty="0" smtClean="0"/>
              <a:t> </a:t>
            </a:r>
            <a:r>
              <a:rPr lang="en-US" sz="3000" dirty="0" err="1" smtClean="0"/>
              <a:t>Bahan</a:t>
            </a:r>
            <a:r>
              <a:rPr lang="en-US" sz="3000" dirty="0" smtClean="0"/>
              <a:t> </a:t>
            </a:r>
            <a:r>
              <a:rPr lang="en-US" sz="3000" dirty="0"/>
              <a:t>ajar/</a:t>
            </a:r>
            <a:r>
              <a:rPr lang="en-US" sz="3000" dirty="0" err="1"/>
              <a:t>teknologi</a:t>
            </a:r>
            <a:r>
              <a:rPr lang="en-US" sz="3000" dirty="0"/>
              <a:t> </a:t>
            </a:r>
            <a:r>
              <a:rPr lang="en-US" sz="3000" dirty="0" err="1"/>
              <a:t>pendidikan</a:t>
            </a:r>
            <a:r>
              <a:rPr lang="en-US" sz="3000" dirty="0"/>
              <a:t> </a:t>
            </a:r>
            <a:r>
              <a:rPr lang="en-US" sz="3000" dirty="0" err="1" smtClean="0"/>
              <a:t>unggulan</a:t>
            </a:r>
            <a:r>
              <a:rPr lang="en-US" sz="3000" dirty="0" smtClean="0"/>
              <a:t> </a:t>
            </a:r>
            <a:r>
              <a:rPr lang="en-US" sz="3000" dirty="0" err="1" smtClean="0"/>
              <a:t>prodi</a:t>
            </a:r>
            <a:r>
              <a:rPr lang="en-US" sz="3000" dirty="0" smtClean="0"/>
              <a:t> Magister </a:t>
            </a:r>
            <a:r>
              <a:rPr lang="en-US" sz="3000" dirty="0" err="1" smtClean="0"/>
              <a:t>keperawatan</a:t>
            </a:r>
            <a:r>
              <a:rPr lang="en-US" sz="3000" dirty="0" smtClean="0"/>
              <a:t> </a:t>
            </a:r>
            <a:endParaRPr lang="en-ID" sz="3000" dirty="0"/>
          </a:p>
          <a:p>
            <a:pPr marL="457200" lvl="0" indent="-457200">
              <a:buFont typeface="Arial"/>
              <a:buChar char="•"/>
            </a:pPr>
            <a:r>
              <a:rPr lang="en-US" sz="3000" i="1" dirty="0"/>
              <a:t>Personalized education </a:t>
            </a:r>
            <a:r>
              <a:rPr lang="en-US" sz="3000" dirty="0" err="1"/>
              <a:t>berbasis</a:t>
            </a:r>
            <a:r>
              <a:rPr lang="en-US" sz="3000" dirty="0"/>
              <a:t> IT </a:t>
            </a:r>
            <a:r>
              <a:rPr lang="en-US" sz="3000" dirty="0" err="1"/>
              <a:t>didukung</a:t>
            </a:r>
            <a:r>
              <a:rPr lang="en-US" sz="3000" dirty="0"/>
              <a:t> </a:t>
            </a:r>
            <a:r>
              <a:rPr lang="en-US" sz="3000" dirty="0" err="1"/>
              <a:t>pengembangan</a:t>
            </a:r>
            <a:r>
              <a:rPr lang="en-US" sz="3000" dirty="0"/>
              <a:t> </a:t>
            </a:r>
            <a:r>
              <a:rPr lang="en-US" sz="3000" i="1" dirty="0"/>
              <a:t>smart classrooms</a:t>
            </a:r>
            <a:endParaRPr lang="en-ID" sz="3000" dirty="0"/>
          </a:p>
          <a:p>
            <a:pPr marL="457200" lvl="0" indent="-457200">
              <a:buFont typeface="Arial"/>
              <a:buChar char="•"/>
            </a:pPr>
            <a:r>
              <a:rPr lang="en-US" sz="3000" dirty="0" err="1" smtClean="0"/>
              <a:t>Pengembangan</a:t>
            </a:r>
            <a:r>
              <a:rPr lang="en-US" sz="3000" i="1" dirty="0" smtClean="0"/>
              <a:t> Communities </a:t>
            </a:r>
            <a:r>
              <a:rPr lang="en-US" sz="3000" i="1" dirty="0"/>
              <a:t>of Practices </a:t>
            </a:r>
            <a:r>
              <a:rPr lang="en-US" sz="3000" dirty="0" err="1" smtClean="0"/>
              <a:t>pada</a:t>
            </a:r>
            <a:r>
              <a:rPr lang="en-US" sz="3000" dirty="0" smtClean="0"/>
              <a:t> </a:t>
            </a:r>
            <a:r>
              <a:rPr lang="en-US" sz="3000" dirty="0" err="1" smtClean="0"/>
              <a:t>prodi</a:t>
            </a:r>
            <a:r>
              <a:rPr lang="en-US" sz="3000" dirty="0" smtClean="0"/>
              <a:t> Magister </a:t>
            </a:r>
            <a:r>
              <a:rPr lang="en-US" sz="3000" dirty="0" err="1" smtClean="0"/>
              <a:t>keperawatan</a:t>
            </a:r>
            <a:r>
              <a:rPr lang="en-US" sz="3000" dirty="0" smtClean="0"/>
              <a:t> </a:t>
            </a:r>
            <a:r>
              <a:rPr lang="en-US" sz="3000" dirty="0" err="1" smtClean="0"/>
              <a:t>secara</a:t>
            </a:r>
            <a:r>
              <a:rPr lang="en-US" sz="3000" dirty="0" smtClean="0"/>
              <a:t> </a:t>
            </a:r>
            <a:r>
              <a:rPr lang="en-US" sz="3000" dirty="0" err="1"/>
              <a:t>terintegrasi</a:t>
            </a:r>
            <a:r>
              <a:rPr lang="en-US" sz="3000" dirty="0"/>
              <a:t> </a:t>
            </a:r>
            <a:endParaRPr lang="en-ID" sz="3000" dirty="0"/>
          </a:p>
          <a:p>
            <a:pPr marL="457200" lvl="0" indent="-457200">
              <a:buFont typeface="Arial"/>
              <a:buChar char="•"/>
            </a:pPr>
            <a:r>
              <a:rPr lang="en-US" sz="3000" dirty="0" err="1" smtClean="0"/>
              <a:t>Pengembangan</a:t>
            </a:r>
            <a:r>
              <a:rPr lang="en-US" sz="3000" dirty="0" smtClean="0"/>
              <a:t> Unit </a:t>
            </a:r>
            <a:r>
              <a:rPr lang="en-US" sz="3000" i="1" dirty="0"/>
              <a:t>social-</a:t>
            </a:r>
            <a:r>
              <a:rPr lang="en-US" sz="3000" i="1" dirty="0" err="1"/>
              <a:t>entrepeneurship</a:t>
            </a:r>
            <a:r>
              <a:rPr lang="en-US" sz="3000" i="1" dirty="0"/>
              <a:t>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/>
              <a:t>optimalisasi</a:t>
            </a:r>
            <a:r>
              <a:rPr lang="en-US" sz="3000" dirty="0"/>
              <a:t> training </a:t>
            </a:r>
            <a:r>
              <a:rPr lang="en-US" sz="3000" dirty="0" err="1"/>
              <a:t>centre</a:t>
            </a:r>
            <a:r>
              <a:rPr lang="en-US" sz="3000" dirty="0"/>
              <a:t> </a:t>
            </a:r>
            <a:endParaRPr lang="en-ID" sz="3000" dirty="0"/>
          </a:p>
          <a:p>
            <a:pPr marL="457200" lvl="0" indent="-457200">
              <a:buFont typeface="Arial"/>
              <a:buChar char="•"/>
            </a:pPr>
            <a:r>
              <a:rPr lang="en-US" sz="3000" dirty="0" err="1" smtClean="0"/>
              <a:t>Pengembangan</a:t>
            </a:r>
            <a:r>
              <a:rPr lang="en-US" sz="3000" dirty="0" smtClean="0"/>
              <a:t> </a:t>
            </a:r>
            <a:r>
              <a:rPr lang="en-US" sz="3000" dirty="0" err="1" smtClean="0"/>
              <a:t>Pelayanan</a:t>
            </a:r>
            <a:r>
              <a:rPr lang="en-US" sz="3000" dirty="0" err="1"/>
              <a:t>-pelayanan</a:t>
            </a:r>
            <a:r>
              <a:rPr lang="en-US" sz="3000" dirty="0"/>
              <a:t> </a:t>
            </a:r>
            <a:r>
              <a:rPr lang="en-US" sz="3000" dirty="0" err="1"/>
              <a:t>kesehatan</a:t>
            </a:r>
            <a:r>
              <a:rPr lang="en-US" sz="3000" dirty="0"/>
              <a:t> </a:t>
            </a:r>
            <a:r>
              <a:rPr lang="en-US" sz="3000" dirty="0" err="1"/>
              <a:t>unggulan</a:t>
            </a:r>
            <a:r>
              <a:rPr lang="en-US" sz="3000" dirty="0"/>
              <a:t> </a:t>
            </a:r>
            <a:r>
              <a:rPr lang="en-US" sz="3000" dirty="0" err="1" smtClean="0"/>
              <a:t>berbasis</a:t>
            </a:r>
            <a:r>
              <a:rPr lang="en-US" sz="3000" dirty="0" smtClean="0"/>
              <a:t> </a:t>
            </a:r>
            <a:r>
              <a:rPr lang="en-US" sz="3000" dirty="0" err="1" smtClean="0"/>
              <a:t>riset</a:t>
            </a:r>
            <a:endParaRPr lang="en-ID" sz="3000" dirty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100" dirty="0" err="1" smtClean="0"/>
              <a:t>Menjalin</a:t>
            </a:r>
            <a:r>
              <a:rPr lang="en-US" sz="3100" dirty="0" smtClean="0"/>
              <a:t> </a:t>
            </a:r>
            <a:r>
              <a:rPr lang="en-US" sz="3100" dirty="0" err="1" smtClean="0"/>
              <a:t>Kemitraan</a:t>
            </a:r>
            <a:r>
              <a:rPr lang="en-US" sz="3100" dirty="0" err="1"/>
              <a:t>-kemitraan</a:t>
            </a:r>
            <a:r>
              <a:rPr lang="en-US" sz="3100" dirty="0"/>
              <a:t> </a:t>
            </a:r>
            <a:r>
              <a:rPr lang="en-US" sz="3100" dirty="0" err="1"/>
              <a:t>strategis</a:t>
            </a:r>
            <a:r>
              <a:rPr lang="en-US" sz="3100" dirty="0"/>
              <a:t> </a:t>
            </a:r>
            <a:r>
              <a:rPr lang="en-US" sz="3100" dirty="0" err="1"/>
              <a:t>sebagai</a:t>
            </a:r>
            <a:r>
              <a:rPr lang="en-US" sz="3100" dirty="0"/>
              <a:t> platform </a:t>
            </a:r>
            <a:r>
              <a:rPr lang="en-US" sz="3100" dirty="0" err="1" smtClean="0"/>
              <a:t>dan</a:t>
            </a:r>
            <a:r>
              <a:rPr lang="en-US" sz="3100" dirty="0" smtClean="0"/>
              <a:t> </a:t>
            </a:r>
            <a:r>
              <a:rPr lang="en-US" sz="3100" dirty="0" err="1"/>
              <a:t>hilirisasi</a:t>
            </a:r>
            <a:r>
              <a:rPr lang="en-US" sz="3100" dirty="0"/>
              <a:t> </a:t>
            </a:r>
            <a:r>
              <a:rPr lang="en-US" sz="3100" dirty="0" err="1"/>
              <a:t>produk</a:t>
            </a:r>
            <a:r>
              <a:rPr lang="en-US" sz="3100" dirty="0"/>
              <a:t> </a:t>
            </a:r>
            <a:r>
              <a:rPr lang="en-US" sz="3100" dirty="0" err="1"/>
              <a:t>riset</a:t>
            </a:r>
            <a:r>
              <a:rPr lang="en-US" sz="3100" dirty="0"/>
              <a:t> </a:t>
            </a:r>
            <a:endParaRPr lang="en-ID" sz="3100" dirty="0"/>
          </a:p>
          <a:p>
            <a:pPr lvl="0"/>
            <a:r>
              <a:rPr lang="en-US" sz="3100" dirty="0" err="1"/>
              <a:t>Berkontribusi</a:t>
            </a:r>
            <a:r>
              <a:rPr lang="en-US" sz="3100" dirty="0"/>
              <a:t> </a:t>
            </a:r>
            <a:r>
              <a:rPr lang="en-US" sz="3100" dirty="0" err="1"/>
              <a:t>dalam</a:t>
            </a:r>
            <a:r>
              <a:rPr lang="en-US" sz="3100" dirty="0"/>
              <a:t> </a:t>
            </a:r>
            <a:r>
              <a:rPr lang="en-US" sz="3100" dirty="0" err="1"/>
              <a:t>pengembangan</a:t>
            </a:r>
            <a:r>
              <a:rPr lang="en-US" sz="3100" dirty="0"/>
              <a:t> Museum </a:t>
            </a:r>
            <a:r>
              <a:rPr lang="en-US" sz="3100" dirty="0" err="1"/>
              <a:t>terpadu</a:t>
            </a:r>
            <a:r>
              <a:rPr lang="en-US" sz="3100" dirty="0"/>
              <a:t> FKKMK</a:t>
            </a:r>
            <a:endParaRPr lang="en-ID" sz="3100" dirty="0"/>
          </a:p>
          <a:p>
            <a:pPr lvl="0"/>
            <a:r>
              <a:rPr lang="en-US" sz="3100" dirty="0" err="1"/>
              <a:t>Peluasan</a:t>
            </a:r>
            <a:r>
              <a:rPr lang="en-US" sz="3100" dirty="0"/>
              <a:t> </a:t>
            </a:r>
            <a:r>
              <a:rPr lang="en-US" sz="3100" dirty="0" err="1"/>
              <a:t>desa-desa</a:t>
            </a:r>
            <a:r>
              <a:rPr lang="en-US" sz="3100" dirty="0"/>
              <a:t> </a:t>
            </a:r>
            <a:r>
              <a:rPr lang="en-US" sz="3100" dirty="0" err="1"/>
              <a:t>binaan</a:t>
            </a:r>
            <a:r>
              <a:rPr lang="en-US" sz="3100" dirty="0"/>
              <a:t> </a:t>
            </a:r>
            <a:r>
              <a:rPr lang="en-US" sz="3100" dirty="0" err="1"/>
              <a:t>didukung</a:t>
            </a:r>
            <a:r>
              <a:rPr lang="en-US" sz="3100" dirty="0"/>
              <a:t> </a:t>
            </a:r>
            <a:r>
              <a:rPr lang="en-US" sz="3100" dirty="0" err="1"/>
              <a:t>pendanaan</a:t>
            </a:r>
            <a:r>
              <a:rPr lang="en-US" sz="3100" dirty="0"/>
              <a:t> di </a:t>
            </a:r>
            <a:r>
              <a:rPr lang="en-US" sz="3100" dirty="0" err="1"/>
              <a:t>luar</a:t>
            </a:r>
            <a:r>
              <a:rPr lang="en-US" sz="3100" dirty="0"/>
              <a:t> </a:t>
            </a:r>
            <a:r>
              <a:rPr lang="en-US" sz="3100" dirty="0" err="1"/>
              <a:t>Damas</a:t>
            </a:r>
            <a:r>
              <a:rPr lang="en-US" sz="3100" dirty="0"/>
              <a:t> </a:t>
            </a:r>
            <a:endParaRPr lang="en-ID" sz="3100" dirty="0"/>
          </a:p>
          <a:p>
            <a:pPr lvl="0"/>
            <a:r>
              <a:rPr lang="en-US" sz="3100" dirty="0" err="1" smtClean="0"/>
              <a:t>Berkontribusi</a:t>
            </a:r>
            <a:r>
              <a:rPr lang="en-US" sz="3100" dirty="0" smtClean="0"/>
              <a:t> </a:t>
            </a:r>
            <a:r>
              <a:rPr lang="en-US" sz="3100" dirty="0" err="1" smtClean="0"/>
              <a:t>pada</a:t>
            </a:r>
            <a:r>
              <a:rPr lang="en-US" sz="3100" dirty="0" smtClean="0"/>
              <a:t> program INA</a:t>
            </a:r>
            <a:r>
              <a:rPr lang="en-US" sz="3100" dirty="0"/>
              <a:t>-Health TV</a:t>
            </a:r>
            <a:endParaRPr lang="en-ID" sz="3100" dirty="0"/>
          </a:p>
          <a:p>
            <a:pPr lvl="0"/>
            <a:r>
              <a:rPr lang="en-US" sz="3100" dirty="0" err="1"/>
              <a:t>Pengabdian</a:t>
            </a:r>
            <a:r>
              <a:rPr lang="en-US" sz="3100" dirty="0"/>
              <a:t> </a:t>
            </a:r>
            <a:r>
              <a:rPr lang="en-US" sz="3100" dirty="0" err="1"/>
              <a:t>masyarakat</a:t>
            </a:r>
            <a:r>
              <a:rPr lang="en-US" sz="3100" dirty="0"/>
              <a:t> </a:t>
            </a:r>
            <a:r>
              <a:rPr lang="en-US" sz="3100" dirty="0" err="1"/>
              <a:t>berbasis</a:t>
            </a:r>
            <a:r>
              <a:rPr lang="en-US" sz="3100" dirty="0"/>
              <a:t> </a:t>
            </a:r>
            <a:r>
              <a:rPr lang="en-US" sz="3100" dirty="0" err="1"/>
              <a:t>riset</a:t>
            </a:r>
            <a:r>
              <a:rPr lang="en-US" sz="3100" dirty="0"/>
              <a:t> </a:t>
            </a:r>
            <a:r>
              <a:rPr lang="en-US" sz="3100" dirty="0" err="1"/>
              <a:t>unggulan</a:t>
            </a:r>
            <a:r>
              <a:rPr lang="en-US" sz="3100" dirty="0"/>
              <a:t> (e.g. HDSS</a:t>
            </a:r>
            <a:r>
              <a:rPr lang="en-US" sz="3100" dirty="0" smtClean="0"/>
              <a:t>)</a:t>
            </a:r>
            <a:endParaRPr lang="en-ID" sz="3100" dirty="0"/>
          </a:p>
          <a:p>
            <a:endParaRPr lang="en-US" sz="31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54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GB" sz="3200" dirty="0" err="1"/>
              <a:t>Nilai-nilai</a:t>
            </a:r>
            <a:r>
              <a:rPr lang="en-GB" sz="3200" dirty="0"/>
              <a:t> </a:t>
            </a:r>
            <a:r>
              <a:rPr lang="en-GB" sz="3200" dirty="0" err="1"/>
              <a:t>dasar</a:t>
            </a:r>
            <a:r>
              <a:rPr lang="en-GB" sz="3200" dirty="0"/>
              <a:t> yang </a:t>
            </a:r>
            <a:r>
              <a:rPr lang="en-GB" sz="3200" dirty="0" err="1"/>
              <a:t>dianut</a:t>
            </a:r>
            <a:r>
              <a:rPr lang="en-GB" sz="3200" dirty="0"/>
              <a:t> </a:t>
            </a:r>
            <a:r>
              <a:rPr lang="en-GB" sz="3200" dirty="0" err="1"/>
              <a:t>sejalan</a:t>
            </a:r>
            <a:r>
              <a:rPr lang="en-GB" sz="3200" dirty="0"/>
              <a:t> </a:t>
            </a:r>
            <a:r>
              <a:rPr lang="en-GB" sz="3200" dirty="0" err="1"/>
              <a:t>dengan</a:t>
            </a:r>
            <a:r>
              <a:rPr lang="en-GB" sz="3200" dirty="0"/>
              <a:t> </a:t>
            </a:r>
            <a:r>
              <a:rPr lang="en-GB" sz="3200" dirty="0" err="1"/>
              <a:t>nilai</a:t>
            </a:r>
            <a:r>
              <a:rPr lang="en-GB" sz="3200" dirty="0"/>
              <a:t> yang </a:t>
            </a:r>
            <a:r>
              <a:rPr lang="en-GB" sz="3200" dirty="0" err="1"/>
              <a:t>ditetapkan</a:t>
            </a:r>
            <a:r>
              <a:rPr lang="en-GB" sz="3200" dirty="0"/>
              <a:t> </a:t>
            </a:r>
            <a:r>
              <a:rPr lang="en-GB" sz="3200" dirty="0" err="1"/>
              <a:t>oleh</a:t>
            </a:r>
            <a:r>
              <a:rPr lang="en-GB" sz="3200" dirty="0"/>
              <a:t> </a:t>
            </a:r>
            <a:r>
              <a:rPr lang="en-GB" sz="3200" dirty="0" err="1"/>
              <a:t>universitas</a:t>
            </a:r>
            <a:r>
              <a:rPr lang="en-GB" sz="3200" dirty="0"/>
              <a:t> </a:t>
            </a:r>
            <a:r>
              <a:rPr lang="en-GB" sz="3200" dirty="0" err="1"/>
              <a:t>dan</a:t>
            </a:r>
            <a:r>
              <a:rPr lang="en-GB" sz="3200" dirty="0"/>
              <a:t> </a:t>
            </a:r>
            <a:r>
              <a:rPr lang="en-GB" sz="3200" dirty="0" err="1"/>
              <a:t>fakultas</a:t>
            </a:r>
            <a:r>
              <a:rPr lang="en-GB" sz="3200" dirty="0"/>
              <a:t>, </a:t>
            </a:r>
            <a:r>
              <a:rPr lang="en-GB" sz="3200" dirty="0" err="1"/>
              <a:t>yaitu</a:t>
            </a:r>
            <a:r>
              <a:rPr lang="en-GB" sz="3200" dirty="0"/>
              <a:t> </a:t>
            </a:r>
            <a:endParaRPr lang="en-ID" sz="3200" dirty="0"/>
          </a:p>
          <a:p>
            <a:pPr lvl="0"/>
            <a:r>
              <a:rPr lang="en-US" sz="3200" dirty="0" err="1"/>
              <a:t>Nilai-nilai</a:t>
            </a:r>
            <a:r>
              <a:rPr lang="en-US" sz="3200" dirty="0"/>
              <a:t> </a:t>
            </a:r>
            <a:r>
              <a:rPr lang="en-US" sz="3200" dirty="0" err="1"/>
              <a:t>Pancasila</a:t>
            </a:r>
            <a:endParaRPr lang="en-ID" sz="3200" dirty="0"/>
          </a:p>
          <a:p>
            <a:pPr lvl="0"/>
            <a:r>
              <a:rPr lang="en-US" sz="3200" dirty="0" err="1"/>
              <a:t>Integritas</a:t>
            </a:r>
            <a:r>
              <a:rPr lang="en-US" sz="3200" dirty="0"/>
              <a:t> </a:t>
            </a:r>
            <a:endParaRPr lang="en-ID" sz="3200" dirty="0"/>
          </a:p>
          <a:p>
            <a:pPr lvl="0"/>
            <a:r>
              <a:rPr lang="en-US" sz="3200" dirty="0" err="1"/>
              <a:t>Inovatif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unggul</a:t>
            </a:r>
            <a:r>
              <a:rPr lang="en-US" sz="3200" dirty="0"/>
              <a:t> </a:t>
            </a:r>
            <a:endParaRPr lang="en-ID" sz="3200" dirty="0"/>
          </a:p>
          <a:p>
            <a:pPr lvl="0"/>
            <a:r>
              <a:rPr lang="en-US" sz="3200" dirty="0" err="1"/>
              <a:t>Kolaboratif</a:t>
            </a:r>
            <a:r>
              <a:rPr lang="en-US" sz="3200" dirty="0"/>
              <a:t> </a:t>
            </a:r>
            <a:endParaRPr lang="en-ID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91053" y="2244866"/>
            <a:ext cx="9677698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3600" dirty="0"/>
              <a:t>“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smtClean="0"/>
              <a:t>Program </a:t>
            </a:r>
            <a:r>
              <a:rPr lang="en-US" sz="3600" dirty="0" err="1" smtClean="0"/>
              <a:t>Studi</a:t>
            </a:r>
            <a:r>
              <a:rPr lang="en-US" sz="3600" dirty="0" smtClean="0"/>
              <a:t> Magister </a:t>
            </a:r>
            <a:r>
              <a:rPr lang="en-US" sz="3600" dirty="0" err="1" smtClean="0"/>
              <a:t>Keperawatan</a:t>
            </a:r>
            <a:r>
              <a:rPr lang="en-US" sz="3600" dirty="0" smtClean="0"/>
              <a:t> yang </a:t>
            </a:r>
            <a:r>
              <a:rPr lang="en-US" sz="3600" dirty="0" err="1"/>
              <a:t>berstandar</a:t>
            </a:r>
            <a:r>
              <a:rPr lang="en-US" sz="3600" dirty="0"/>
              <a:t> </a:t>
            </a:r>
            <a:r>
              <a:rPr lang="en-US" sz="3600" dirty="0" err="1"/>
              <a:t>internasional</a:t>
            </a:r>
            <a:r>
              <a:rPr lang="en-US" sz="3600" dirty="0"/>
              <a:t>, </a:t>
            </a:r>
            <a:r>
              <a:rPr lang="en-US" sz="3600" dirty="0" err="1"/>
              <a:t>inovatif</a:t>
            </a:r>
            <a:r>
              <a:rPr lang="en-US" sz="3600" dirty="0"/>
              <a:t>, </a:t>
            </a:r>
            <a:r>
              <a:rPr lang="en-US" sz="3600" dirty="0" err="1"/>
              <a:t>unggul</a:t>
            </a:r>
            <a:r>
              <a:rPr lang="en-US" sz="3600" dirty="0"/>
              <a:t>, </a:t>
            </a:r>
            <a:r>
              <a:rPr lang="en-US" sz="3600" dirty="0" err="1"/>
              <a:t>serta</a:t>
            </a:r>
            <a:r>
              <a:rPr lang="en-US" sz="3600" dirty="0"/>
              <a:t> </a:t>
            </a:r>
            <a:r>
              <a:rPr lang="en-US" sz="3600" dirty="0" err="1"/>
              <a:t>senantiasa</a:t>
            </a:r>
            <a:r>
              <a:rPr lang="en-US" sz="3600" dirty="0"/>
              <a:t> </a:t>
            </a:r>
            <a:r>
              <a:rPr lang="en-US" sz="3600" dirty="0" err="1"/>
              <a:t>mengabdi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kepentingan</a:t>
            </a:r>
            <a:r>
              <a:rPr lang="en-US" sz="3600" dirty="0"/>
              <a:t> </a:t>
            </a:r>
            <a:r>
              <a:rPr lang="en-US" sz="3600" dirty="0" err="1"/>
              <a:t>bangsa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kemanusiaan</a:t>
            </a:r>
            <a:r>
              <a:rPr lang="en-US" sz="3600" dirty="0"/>
              <a:t> </a:t>
            </a:r>
            <a:r>
              <a:rPr lang="en-US" sz="3600" dirty="0" err="1"/>
              <a:t>dijiwai</a:t>
            </a:r>
            <a:r>
              <a:rPr lang="en-US" sz="3600" dirty="0"/>
              <a:t> </a:t>
            </a:r>
            <a:r>
              <a:rPr lang="en-US" sz="3600" dirty="0" err="1"/>
              <a:t>nilai-nilai</a:t>
            </a:r>
            <a:r>
              <a:rPr lang="en-US" sz="3600" dirty="0"/>
              <a:t> </a:t>
            </a:r>
            <a:r>
              <a:rPr lang="en-US" sz="3600" dirty="0" err="1"/>
              <a:t>budaya</a:t>
            </a:r>
            <a:r>
              <a:rPr lang="en-US" sz="3600" dirty="0"/>
              <a:t> </a:t>
            </a:r>
            <a:r>
              <a:rPr lang="en-US" sz="3600" dirty="0" err="1"/>
              <a:t>bangsa</a:t>
            </a:r>
            <a:r>
              <a:rPr lang="en-US" sz="3600" dirty="0"/>
              <a:t> </a:t>
            </a:r>
            <a:r>
              <a:rPr lang="en-US" sz="3600" dirty="0" err="1"/>
              <a:t>berdasarkan</a:t>
            </a:r>
            <a:r>
              <a:rPr lang="en-US" sz="3600" dirty="0"/>
              <a:t> </a:t>
            </a:r>
            <a:r>
              <a:rPr lang="en-US" sz="3600" dirty="0" err="1"/>
              <a:t>Pancasila</a:t>
            </a:r>
            <a:r>
              <a:rPr lang="en-US" sz="3600" dirty="0"/>
              <a:t>”. 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415272"/>
            <a:ext cx="11165983" cy="4770816"/>
          </a:xfrm>
          <a:solidFill>
            <a:srgbClr val="FDEADA"/>
          </a:solidFill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“</a:t>
            </a:r>
            <a:r>
              <a:rPr lang="en-US" dirty="0" err="1">
                <a:solidFill>
                  <a:schemeClr val="tx1"/>
                </a:solidFill>
              </a:rPr>
              <a:t>Meningkatkan</a:t>
            </a:r>
            <a:r>
              <a:rPr lang="en-US" dirty="0">
                <a:solidFill>
                  <a:schemeClr val="tx1"/>
                </a:solidFill>
              </a:rPr>
              <a:t> status </a:t>
            </a:r>
            <a:r>
              <a:rPr lang="en-US" dirty="0" err="1">
                <a:solidFill>
                  <a:schemeClr val="tx1"/>
                </a:solidFill>
              </a:rPr>
              <a:t>kesehatan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melalui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pendidikan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penelitian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pengabdian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pelayanan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keperawatan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unggul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serta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mengedepankan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kearifan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lokal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etika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profesionalisme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berlandaskan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keilmuan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berbasis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bukti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terintegrasi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Academic Health System”. </a:t>
            </a:r>
            <a:endParaRPr lang="en-ID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sz="3800" dirty="0" err="1" smtClean="0"/>
              <a:t>Komitmen</a:t>
            </a:r>
            <a:r>
              <a:rPr lang="en-US" sz="3800" dirty="0" smtClean="0"/>
              <a:t> Prodi Magister </a:t>
            </a:r>
            <a:r>
              <a:rPr lang="en-US" sz="3800" dirty="0" err="1" smtClean="0"/>
              <a:t>Keperawatan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800" dirty="0" err="1"/>
              <a:t>Menerapkan</a:t>
            </a:r>
            <a:r>
              <a:rPr lang="en-US" sz="2800" dirty="0"/>
              <a:t> </a:t>
            </a:r>
            <a:r>
              <a:rPr lang="en-US" sz="2800" dirty="0" err="1"/>
              <a:t>keilmuan</a:t>
            </a:r>
            <a:r>
              <a:rPr lang="en-US" sz="2800" dirty="0"/>
              <a:t> </a:t>
            </a:r>
            <a:r>
              <a:rPr lang="en-US" sz="2800" dirty="0" err="1"/>
              <a:t>berbasis</a:t>
            </a:r>
            <a:r>
              <a:rPr lang="en-US" sz="2800" dirty="0"/>
              <a:t> </a:t>
            </a:r>
            <a:r>
              <a:rPr lang="en-US" sz="2800" dirty="0" err="1"/>
              <a:t>bukti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pengambilan</a:t>
            </a:r>
            <a:r>
              <a:rPr lang="en-US" sz="2800" dirty="0"/>
              <a:t> </a:t>
            </a:r>
            <a:r>
              <a:rPr lang="en-US" sz="2800" dirty="0" err="1"/>
              <a:t>keputusan</a:t>
            </a:r>
            <a:r>
              <a:rPr lang="en-US" sz="2800" dirty="0"/>
              <a:t> </a:t>
            </a:r>
            <a:r>
              <a:rPr lang="en-US" sz="2800" dirty="0" err="1"/>
              <a:t>ilmiah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manajerial</a:t>
            </a:r>
            <a:r>
              <a:rPr lang="en-US" sz="2800" dirty="0"/>
              <a:t> </a:t>
            </a:r>
            <a:endParaRPr lang="en-ID" sz="2800" dirty="0"/>
          </a:p>
          <a:p>
            <a:pPr lvl="0"/>
            <a:r>
              <a:rPr lang="en-US" sz="2800" dirty="0" err="1"/>
              <a:t>Menciptakan</a:t>
            </a:r>
            <a:r>
              <a:rPr lang="en-US" sz="2800" dirty="0"/>
              <a:t> </a:t>
            </a:r>
            <a:r>
              <a:rPr lang="en-US" sz="2800" i="1" dirty="0"/>
              <a:t>health promoting institution </a:t>
            </a:r>
            <a:endParaRPr lang="en-ID" sz="2800" dirty="0"/>
          </a:p>
          <a:p>
            <a:pPr lvl="0"/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yang </a:t>
            </a:r>
            <a:r>
              <a:rPr lang="en-US" sz="2800" dirty="0" err="1"/>
              <a:t>inovatif</a:t>
            </a:r>
            <a:r>
              <a:rPr lang="en-US" sz="2800" dirty="0"/>
              <a:t>, </a:t>
            </a:r>
            <a:r>
              <a:rPr lang="en-US" sz="2800" dirty="0" err="1"/>
              <a:t>berintegritas</a:t>
            </a:r>
            <a:r>
              <a:rPr lang="en-US" sz="2800" dirty="0"/>
              <a:t>, </a:t>
            </a:r>
            <a:r>
              <a:rPr lang="en-US" sz="2800" dirty="0" err="1"/>
              <a:t>transparan</a:t>
            </a:r>
            <a:r>
              <a:rPr lang="en-US" sz="2800" dirty="0"/>
              <a:t>, </a:t>
            </a:r>
            <a:r>
              <a:rPr lang="en-US" sz="2800" dirty="0" err="1"/>
              <a:t>akuntabel</a:t>
            </a:r>
            <a:r>
              <a:rPr lang="en-US" sz="2800" dirty="0"/>
              <a:t>, </a:t>
            </a:r>
            <a:r>
              <a:rPr lang="en-US" sz="2800" dirty="0" err="1"/>
              <a:t>kredibel</a:t>
            </a:r>
            <a:r>
              <a:rPr lang="en-US" sz="2800" dirty="0"/>
              <a:t>, </a:t>
            </a:r>
            <a:r>
              <a:rPr lang="en-US" sz="2800" dirty="0" err="1"/>
              <a:t>efisien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adil</a:t>
            </a:r>
            <a:r>
              <a:rPr lang="en-US" sz="2800" dirty="0"/>
              <a:t>.</a:t>
            </a:r>
            <a:endParaRPr lang="en-ID" sz="2800" dirty="0"/>
          </a:p>
          <a:p>
            <a:pPr lvl="0"/>
            <a:r>
              <a:rPr lang="en-US" sz="2800" dirty="0" err="1"/>
              <a:t>Membangun</a:t>
            </a:r>
            <a:r>
              <a:rPr lang="en-US" sz="2800" dirty="0"/>
              <a:t> </a:t>
            </a:r>
            <a:r>
              <a:rPr lang="en-US" sz="2800" dirty="0" err="1"/>
              <a:t>kemitraan</a:t>
            </a:r>
            <a:r>
              <a:rPr lang="en-US" sz="2800" dirty="0"/>
              <a:t>  yang </a:t>
            </a:r>
            <a:r>
              <a:rPr lang="en-US" sz="2800" dirty="0" err="1"/>
              <a:t>saling</a:t>
            </a:r>
            <a:r>
              <a:rPr lang="en-US" sz="2800" dirty="0"/>
              <a:t> </a:t>
            </a:r>
            <a:r>
              <a:rPr lang="en-US" sz="2800" dirty="0" err="1"/>
              <a:t>menguntungkan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wahana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, </a:t>
            </a:r>
            <a:r>
              <a:rPr lang="en-US" sz="2800" dirty="0" err="1"/>
              <a:t>pemangku</a:t>
            </a:r>
            <a:r>
              <a:rPr lang="en-US" sz="2800" dirty="0"/>
              <a:t> </a:t>
            </a:r>
            <a:r>
              <a:rPr lang="en-US" sz="2800" dirty="0" err="1"/>
              <a:t>kepentingan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institusi</a:t>
            </a:r>
            <a:r>
              <a:rPr lang="en-US" sz="2800" dirty="0"/>
              <a:t> lain </a:t>
            </a:r>
            <a:r>
              <a:rPr lang="en-US" sz="2800" dirty="0" err="1"/>
              <a:t>baik</a:t>
            </a:r>
            <a:r>
              <a:rPr lang="en-US" sz="2800" dirty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maupun</a:t>
            </a:r>
            <a:r>
              <a:rPr lang="en-US" sz="2800" dirty="0"/>
              <a:t> di </a:t>
            </a:r>
            <a:r>
              <a:rPr lang="en-US" sz="2800" dirty="0" err="1"/>
              <a:t>luar</a:t>
            </a:r>
            <a:r>
              <a:rPr lang="en-US" sz="2800" dirty="0"/>
              <a:t> </a:t>
            </a:r>
            <a:r>
              <a:rPr lang="en-US" sz="2800" dirty="0" err="1"/>
              <a:t>negeri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 err="1"/>
              <a:t>Mengutamakan</a:t>
            </a:r>
            <a:r>
              <a:rPr lang="en-US" sz="2800" dirty="0"/>
              <a:t> </a:t>
            </a:r>
            <a:r>
              <a:rPr lang="en-US" sz="2800" dirty="0" err="1"/>
              <a:t>prinsip</a:t>
            </a:r>
            <a:r>
              <a:rPr lang="en-US" sz="2800" dirty="0"/>
              <a:t> </a:t>
            </a:r>
            <a:r>
              <a:rPr lang="en-US" sz="2800" dirty="0" err="1"/>
              <a:t>etika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profesionalisme</a:t>
            </a:r>
            <a:r>
              <a:rPr lang="en-US" sz="2800" dirty="0"/>
              <a:t> </a:t>
            </a:r>
            <a:r>
              <a:rPr lang="en-US" sz="2800" dirty="0" err="1"/>
              <a:t>sivitas</a:t>
            </a:r>
            <a:r>
              <a:rPr lang="en-US" sz="2800" dirty="0"/>
              <a:t> </a:t>
            </a:r>
            <a:r>
              <a:rPr lang="en-US" sz="2800" dirty="0" err="1"/>
              <a:t>akademika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hospitalia</a:t>
            </a:r>
            <a:r>
              <a:rPr lang="en-US" sz="2800" dirty="0"/>
              <a:t> yang </a:t>
            </a:r>
            <a:r>
              <a:rPr lang="en-US" sz="2800" dirty="0" err="1"/>
              <a:t>dilandasi</a:t>
            </a:r>
            <a:r>
              <a:rPr lang="en-US" sz="2800" dirty="0"/>
              <a:t> </a:t>
            </a:r>
            <a:r>
              <a:rPr lang="en-US" sz="2800" dirty="0" err="1"/>
              <a:t>jiwa</a:t>
            </a:r>
            <a:r>
              <a:rPr lang="en-US" sz="2800" dirty="0"/>
              <a:t> </a:t>
            </a:r>
            <a:r>
              <a:rPr lang="en-US" sz="2800" dirty="0" err="1"/>
              <a:t>kepemimpinan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semangat</a:t>
            </a:r>
            <a:r>
              <a:rPr lang="en-US" sz="2800" dirty="0"/>
              <a:t> </a:t>
            </a:r>
            <a:r>
              <a:rPr lang="en-US" sz="2800" dirty="0" err="1"/>
              <a:t>kolaborasi</a:t>
            </a:r>
            <a:r>
              <a:rPr lang="en-US" sz="2800" dirty="0"/>
              <a:t> </a:t>
            </a:r>
            <a:r>
              <a:rPr lang="en-US" sz="2800" dirty="0" err="1"/>
              <a:t>multiprofesi</a:t>
            </a:r>
            <a:r>
              <a:rPr lang="en-US" sz="2800" dirty="0"/>
              <a:t>.</a:t>
            </a:r>
            <a:endParaRPr lang="en-ID" sz="2800" dirty="0"/>
          </a:p>
          <a:p>
            <a:pPr lvl="0"/>
            <a:endParaRPr lang="en-US" sz="2800" dirty="0" smtClean="0"/>
          </a:p>
          <a:p>
            <a:pPr lvl="0"/>
            <a:endParaRPr lang="en-ID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/>
              <a:t>adaptasi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perbaikan</a:t>
            </a:r>
            <a:r>
              <a:rPr lang="en-US" sz="2800" dirty="0"/>
              <a:t> </a:t>
            </a:r>
            <a:r>
              <a:rPr lang="en-US" sz="2800" dirty="0" err="1"/>
              <a:t>mutu</a:t>
            </a:r>
            <a:r>
              <a:rPr lang="en-US" sz="2800" dirty="0"/>
              <a:t> </a:t>
            </a:r>
            <a:r>
              <a:rPr lang="en-US" sz="2800" dirty="0" err="1"/>
              <a:t>berkelanjutan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Tri Dharma </a:t>
            </a:r>
            <a:r>
              <a:rPr lang="en-US" sz="2800" dirty="0" err="1"/>
              <a:t>Perguruan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r>
              <a:rPr lang="en-US" sz="2800" dirty="0"/>
              <a:t>. </a:t>
            </a:r>
            <a:endParaRPr lang="en-ID" sz="2800" dirty="0"/>
          </a:p>
          <a:p>
            <a:pPr lvl="0"/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kontribusi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menjawab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permasalahan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di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.</a:t>
            </a:r>
            <a:endParaRPr lang="en-ID" sz="2800" dirty="0"/>
          </a:p>
          <a:p>
            <a:pPr lvl="0"/>
            <a:r>
              <a:rPr lang="en-US" sz="2800" dirty="0" err="1"/>
              <a:t>Memanfaatkan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teknologi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komunikasi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optimal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mendukung</a:t>
            </a:r>
            <a:r>
              <a:rPr lang="en-US" sz="2800" dirty="0"/>
              <a:t> </a:t>
            </a:r>
            <a:r>
              <a:rPr lang="en-US" sz="2800" dirty="0" err="1"/>
              <a:t>Tridharma</a:t>
            </a:r>
            <a:r>
              <a:rPr lang="en-US" sz="2800" dirty="0"/>
              <a:t> </a:t>
            </a:r>
            <a:endParaRPr lang="en-ID" sz="2800" dirty="0"/>
          </a:p>
          <a:p>
            <a:r>
              <a:rPr lang="en-US" sz="2800" dirty="0" err="1" smtClean="0"/>
              <a:t>Mengembangkan</a:t>
            </a:r>
            <a:r>
              <a:rPr lang="en-US" sz="2800" dirty="0" smtClean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pasca</a:t>
            </a:r>
            <a:r>
              <a:rPr lang="en-US" sz="2800" dirty="0"/>
              <a:t> </a:t>
            </a:r>
            <a:r>
              <a:rPr lang="en-US" sz="2800" dirty="0" err="1"/>
              <a:t>sarjana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spesialisasi</a:t>
            </a:r>
            <a:r>
              <a:rPr lang="en-US" sz="2800" dirty="0"/>
              <a:t> </a:t>
            </a:r>
            <a:r>
              <a:rPr lang="en-US" sz="2800" dirty="0" err="1" smtClean="0"/>
              <a:t>keperawatan</a:t>
            </a:r>
            <a:endParaRPr lang="en-US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err="1" smtClean="0"/>
              <a:t>Komitmen</a:t>
            </a:r>
            <a:r>
              <a:rPr lang="en-US" sz="3800" dirty="0" smtClean="0"/>
              <a:t> Prodi Magister </a:t>
            </a:r>
            <a:r>
              <a:rPr lang="en-US" sz="3800" dirty="0" err="1" smtClean="0"/>
              <a:t>Keperawatan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2697402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3600" dirty="0" err="1"/>
              <a:t>Menghasilkan</a:t>
            </a:r>
            <a:r>
              <a:rPr lang="en-US" sz="3600" dirty="0"/>
              <a:t> </a:t>
            </a:r>
            <a:r>
              <a:rPr lang="en-US" sz="3600" dirty="0" err="1" smtClean="0"/>
              <a:t>lulusan</a:t>
            </a:r>
            <a:r>
              <a:rPr lang="en-US" sz="3600" dirty="0" smtClean="0"/>
              <a:t> Magister </a:t>
            </a:r>
            <a:r>
              <a:rPr lang="en-US" sz="3600" dirty="0" err="1" smtClean="0"/>
              <a:t>keperawatan</a:t>
            </a:r>
            <a:r>
              <a:rPr lang="en-US" sz="3600" dirty="0" smtClean="0"/>
              <a:t> </a:t>
            </a:r>
            <a:r>
              <a:rPr lang="en-US" sz="3600" dirty="0"/>
              <a:t>yang </a:t>
            </a:r>
            <a:r>
              <a:rPr lang="en-US" sz="3600" dirty="0" err="1"/>
              <a:t>mampu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agen</a:t>
            </a:r>
            <a:r>
              <a:rPr lang="en-US" sz="3600" dirty="0"/>
              <a:t> </a:t>
            </a:r>
            <a:r>
              <a:rPr lang="en-US" sz="3600" dirty="0" err="1"/>
              <a:t>perubahan</a:t>
            </a:r>
            <a:r>
              <a:rPr lang="en-US" sz="3600" dirty="0"/>
              <a:t> di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keperawatan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;</a:t>
            </a:r>
            <a:endParaRPr lang="en-ID" sz="3600" dirty="0"/>
          </a:p>
          <a:p>
            <a:pPr lvl="0"/>
            <a:r>
              <a:rPr lang="en-US" sz="3600" dirty="0" err="1"/>
              <a:t>Menghasilkan</a:t>
            </a:r>
            <a:r>
              <a:rPr lang="en-US" sz="3600" dirty="0"/>
              <a:t> </a:t>
            </a:r>
            <a:r>
              <a:rPr lang="en-US" sz="3600" dirty="0" err="1"/>
              <a:t>penelitian</a:t>
            </a:r>
            <a:r>
              <a:rPr lang="en-US" sz="3600" dirty="0"/>
              <a:t> </a:t>
            </a:r>
            <a:r>
              <a:rPr lang="en-US" sz="3600" dirty="0" err="1"/>
              <a:t>keperawatan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yang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rujukan</a:t>
            </a:r>
            <a:r>
              <a:rPr lang="en-US" sz="3600" dirty="0"/>
              <a:t> </a:t>
            </a:r>
            <a:r>
              <a:rPr lang="en-US" sz="3600" dirty="0" err="1"/>
              <a:t>nasional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internasional</a:t>
            </a:r>
            <a:r>
              <a:rPr lang="en-US" sz="3600" dirty="0"/>
              <a:t> yang </a:t>
            </a:r>
            <a:r>
              <a:rPr lang="en-US" sz="3600" dirty="0" err="1"/>
              <a:t>berwawasan</a:t>
            </a:r>
            <a:r>
              <a:rPr lang="en-US" sz="3600" dirty="0"/>
              <a:t> </a:t>
            </a:r>
            <a:r>
              <a:rPr lang="en-US" sz="3600" dirty="0" err="1"/>
              <a:t>lingkungan</a:t>
            </a:r>
            <a:r>
              <a:rPr lang="en-US" sz="3600" dirty="0"/>
              <a:t>;</a:t>
            </a:r>
            <a:endParaRPr lang="en-ID" sz="3600" dirty="0"/>
          </a:p>
          <a:p>
            <a:pPr lvl="0"/>
            <a:r>
              <a:rPr lang="en-US" sz="3600" dirty="0" err="1"/>
              <a:t>Mendorong</a:t>
            </a:r>
            <a:r>
              <a:rPr lang="en-US" sz="3600" dirty="0"/>
              <a:t> </a:t>
            </a:r>
            <a:r>
              <a:rPr lang="en-US" sz="3600" dirty="0" err="1"/>
              <a:t>kemandirian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kesejahteraan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berkelanjutan</a:t>
            </a:r>
            <a:r>
              <a:rPr lang="en-US" sz="3600" dirty="0"/>
              <a:t> </a:t>
            </a:r>
            <a:r>
              <a:rPr lang="en-US" sz="3600" dirty="0" err="1"/>
              <a:t>melalui</a:t>
            </a:r>
            <a:r>
              <a:rPr lang="en-US" sz="3600" dirty="0"/>
              <a:t> </a:t>
            </a:r>
            <a:r>
              <a:rPr lang="en-US" sz="3600" dirty="0" err="1"/>
              <a:t>pengabdian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r>
              <a:rPr lang="en-US" sz="3600" dirty="0"/>
              <a:t>;</a:t>
            </a:r>
            <a:endParaRPr lang="en-ID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000" dirty="0" err="1"/>
              <a:t>Meningkatkan</a:t>
            </a:r>
            <a:r>
              <a:rPr lang="en-US" sz="3000" dirty="0"/>
              <a:t> </a:t>
            </a:r>
            <a:r>
              <a:rPr lang="en-US" sz="3000" dirty="0" err="1"/>
              <a:t>kesehatan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kesejahteraan</a:t>
            </a:r>
            <a:r>
              <a:rPr lang="en-US" sz="3000" dirty="0"/>
              <a:t> </a:t>
            </a:r>
            <a:r>
              <a:rPr lang="en-US" sz="3000" dirty="0" err="1"/>
              <a:t>sivitas</a:t>
            </a:r>
            <a:r>
              <a:rPr lang="en-US" sz="3000" dirty="0"/>
              <a:t> </a:t>
            </a:r>
            <a:r>
              <a:rPr lang="en-US" sz="3000" dirty="0" err="1"/>
              <a:t>akademika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sivitas</a:t>
            </a:r>
            <a:r>
              <a:rPr lang="en-US" sz="3000" dirty="0"/>
              <a:t> </a:t>
            </a:r>
            <a:r>
              <a:rPr lang="en-US" sz="3000" dirty="0" err="1" smtClean="0"/>
              <a:t>hospitalia</a:t>
            </a:r>
            <a:r>
              <a:rPr lang="en-US" sz="3000" dirty="0" smtClean="0"/>
              <a:t>; </a:t>
            </a:r>
            <a:endParaRPr lang="en-ID" sz="3000" dirty="0"/>
          </a:p>
          <a:p>
            <a:pPr lvl="0"/>
            <a:r>
              <a:rPr lang="en-US" sz="3000" dirty="0" err="1"/>
              <a:t>Mengoptimalkan</a:t>
            </a:r>
            <a:r>
              <a:rPr lang="en-US" sz="3000" dirty="0"/>
              <a:t> </a:t>
            </a:r>
            <a:r>
              <a:rPr lang="en-US" sz="3000" dirty="0" err="1"/>
              <a:t>pelaksanaan</a:t>
            </a:r>
            <a:r>
              <a:rPr lang="en-US" sz="3000" dirty="0"/>
              <a:t> </a:t>
            </a:r>
            <a:r>
              <a:rPr lang="en-US" sz="3000" dirty="0" err="1"/>
              <a:t>aktivitas</a:t>
            </a:r>
            <a:r>
              <a:rPr lang="en-US" sz="3000" dirty="0"/>
              <a:t> </a:t>
            </a:r>
            <a:r>
              <a:rPr lang="en-US" sz="3000" dirty="0" err="1"/>
              <a:t>kerjasama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lembaga</a:t>
            </a:r>
            <a:r>
              <a:rPr lang="en-US" sz="3000" dirty="0"/>
              <a:t> </a:t>
            </a:r>
            <a:r>
              <a:rPr lang="en-US" sz="3000" dirty="0" err="1"/>
              <a:t>pendidikan</a:t>
            </a:r>
            <a:r>
              <a:rPr lang="en-US" sz="3000" dirty="0"/>
              <a:t>, </a:t>
            </a:r>
            <a:r>
              <a:rPr lang="en-US" sz="3000" dirty="0" err="1"/>
              <a:t>penelitian</a:t>
            </a:r>
            <a:r>
              <a:rPr lang="en-US" sz="3000" dirty="0"/>
              <a:t>,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pelayanan</a:t>
            </a:r>
            <a:r>
              <a:rPr lang="en-US" sz="3000" dirty="0"/>
              <a:t> </a:t>
            </a:r>
            <a:r>
              <a:rPr lang="en-US" sz="3000" dirty="0" err="1"/>
              <a:t>keperawatan</a:t>
            </a:r>
            <a:r>
              <a:rPr lang="en-US" sz="3000" dirty="0"/>
              <a:t> </a:t>
            </a:r>
            <a:r>
              <a:rPr lang="en-US" sz="3000" dirty="0" err="1"/>
              <a:t>berskala</a:t>
            </a:r>
            <a:r>
              <a:rPr lang="en-US" sz="3000" dirty="0"/>
              <a:t> </a:t>
            </a:r>
            <a:r>
              <a:rPr lang="en-US" sz="3000" dirty="0" err="1"/>
              <a:t>nasional</a:t>
            </a:r>
            <a:r>
              <a:rPr lang="en-US" sz="3000" dirty="0"/>
              <a:t>, regional,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internasional</a:t>
            </a:r>
            <a:r>
              <a:rPr lang="en-US" sz="3000" dirty="0"/>
              <a:t>; </a:t>
            </a:r>
            <a:endParaRPr lang="en-ID" sz="3000" dirty="0"/>
          </a:p>
          <a:p>
            <a:pPr lvl="0"/>
            <a:r>
              <a:rPr lang="en-US" sz="3000" dirty="0" err="1"/>
              <a:t>Mewujudkan</a:t>
            </a:r>
            <a:r>
              <a:rPr lang="en-US" sz="3000" dirty="0"/>
              <a:t> </a:t>
            </a:r>
            <a:r>
              <a:rPr lang="en-US" sz="3000" dirty="0" err="1"/>
              <a:t>tata</a:t>
            </a:r>
            <a:r>
              <a:rPr lang="en-US" sz="3000" dirty="0"/>
              <a:t> </a:t>
            </a:r>
            <a:r>
              <a:rPr lang="en-US" sz="3000" dirty="0" err="1"/>
              <a:t>kelola</a:t>
            </a:r>
            <a:r>
              <a:rPr lang="en-US" sz="3000" dirty="0"/>
              <a:t> yang </a:t>
            </a:r>
            <a:r>
              <a:rPr lang="en-US" sz="3000" dirty="0" err="1"/>
              <a:t>berkeadilan</a:t>
            </a:r>
            <a:r>
              <a:rPr lang="en-US" sz="3000" dirty="0"/>
              <a:t>, </a:t>
            </a:r>
            <a:r>
              <a:rPr lang="en-US" sz="3000" dirty="0" err="1"/>
              <a:t>transparan</a:t>
            </a:r>
            <a:r>
              <a:rPr lang="en-US" sz="3000" dirty="0"/>
              <a:t>, </a:t>
            </a:r>
            <a:r>
              <a:rPr lang="en-US" sz="3000" dirty="0" err="1"/>
              <a:t>partisipatif</a:t>
            </a:r>
            <a:r>
              <a:rPr lang="en-US" sz="3000" dirty="0"/>
              <a:t>, </a:t>
            </a:r>
            <a:r>
              <a:rPr lang="en-US" sz="3000" dirty="0" err="1"/>
              <a:t>akuntabel</a:t>
            </a:r>
            <a:r>
              <a:rPr lang="en-US" sz="3000" dirty="0"/>
              <a:t>,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terintegrasi</a:t>
            </a:r>
            <a:r>
              <a:rPr lang="en-US" sz="3000" dirty="0"/>
              <a:t> </a:t>
            </a:r>
            <a:r>
              <a:rPr lang="en-US" sz="3000" dirty="0" err="1"/>
              <a:t>guna</a:t>
            </a:r>
            <a:r>
              <a:rPr lang="en-US" sz="3000" dirty="0"/>
              <a:t> </a:t>
            </a:r>
            <a:r>
              <a:rPr lang="en-US" sz="3000" dirty="0" err="1"/>
              <a:t>menunjang</a:t>
            </a:r>
            <a:r>
              <a:rPr lang="en-US" sz="3000" dirty="0"/>
              <a:t> </a:t>
            </a:r>
            <a:r>
              <a:rPr lang="en-US" sz="3000" dirty="0" err="1"/>
              <a:t>efektifitas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efisiensi</a:t>
            </a:r>
            <a:r>
              <a:rPr lang="en-US" sz="3000" dirty="0"/>
              <a:t> </a:t>
            </a:r>
            <a:r>
              <a:rPr lang="en-US" sz="3000" dirty="0" err="1"/>
              <a:t>pemanfaatan</a:t>
            </a:r>
            <a:r>
              <a:rPr lang="en-US" sz="3000" dirty="0"/>
              <a:t> </a:t>
            </a:r>
            <a:r>
              <a:rPr lang="en-US" sz="3000" dirty="0" err="1"/>
              <a:t>sumberdaya</a:t>
            </a:r>
            <a:r>
              <a:rPr lang="en-US" sz="3000" dirty="0"/>
              <a:t>.</a:t>
            </a:r>
            <a:endParaRPr lang="en-ID" sz="3000" dirty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27731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17255</TotalTime>
  <Words>416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 Prodi Magister Keperawatan</vt:lpstr>
      <vt:lpstr>Komitmen Prodi Magister Keperawatan</vt:lpstr>
      <vt:lpstr>Tujuan</vt:lpstr>
      <vt:lpstr>Tujuan </vt:lpstr>
      <vt:lpstr>Milestones 2018-2022</vt:lpstr>
      <vt:lpstr>Milestones 2018-2022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ant</cp:lastModifiedBy>
  <cp:revision>150</cp:revision>
  <dcterms:created xsi:type="dcterms:W3CDTF">2016-10-06T12:46:54Z</dcterms:created>
  <dcterms:modified xsi:type="dcterms:W3CDTF">2017-11-14T07:16:08Z</dcterms:modified>
</cp:coreProperties>
</file>