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2"/>
  </p:notesMasterIdLst>
  <p:sldIdLst>
    <p:sldId id="412" r:id="rId2"/>
    <p:sldId id="413" r:id="rId3"/>
    <p:sldId id="414" r:id="rId4"/>
    <p:sldId id="419" r:id="rId5"/>
    <p:sldId id="415" r:id="rId6"/>
    <p:sldId id="420" r:id="rId7"/>
    <p:sldId id="416" r:id="rId8"/>
    <p:sldId id="421" r:id="rId9"/>
    <p:sldId id="417" r:id="rId10"/>
    <p:sldId id="41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9011" y="1558041"/>
            <a:ext cx="1044389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700" b="1" dirty="0"/>
              <a:t>Prodi Magister </a:t>
            </a:r>
            <a:r>
              <a:rPr lang="en-US" sz="5700" b="1" dirty="0" err="1"/>
              <a:t>Keperawatan</a:t>
            </a:r>
            <a:endParaRPr lang="en-US" sz="5700" b="1" dirty="0"/>
          </a:p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endParaRPr lang="en-US" sz="2400" b="1" i="1" dirty="0" smtClean="0">
              <a:solidFill>
                <a:srgbClr val="FF0000"/>
              </a:solidFill>
            </a:endParaRP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6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1"/>
          <p:cNvSpPr txBox="1">
            <a:spLocks noChangeArrowheads="1"/>
          </p:cNvSpPr>
          <p:nvPr/>
        </p:nvSpPr>
        <p:spPr bwMode="auto">
          <a:xfrm>
            <a:off x="1666196" y="2403275"/>
            <a:ext cx="51816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600" b="1" dirty="0" smtClean="0"/>
              <a:t>MATUR NUWUN</a:t>
            </a:r>
            <a:endParaRPr lang="en-US" sz="4600" b="1" dirty="0"/>
          </a:p>
        </p:txBody>
      </p:sp>
      <p:pic>
        <p:nvPicPr>
          <p:cNvPr id="43011" name="Picture 3" descr="D:\SEMUA YANG PATEN ADA DISINI\logo ugm BAKUI\akarjulang_biru_transp (1) - Cop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905001"/>
            <a:ext cx="316653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Connector 21"/>
          <p:cNvCxnSpPr/>
          <p:nvPr/>
        </p:nvCxnSpPr>
        <p:spPr>
          <a:xfrm>
            <a:off x="8229600" y="1701800"/>
            <a:ext cx="0" cy="365760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1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kekuatan-kekuatan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mengatasi</a:t>
            </a:r>
            <a:r>
              <a:rPr lang="en-US" sz="3200" dirty="0" smtClean="0"/>
              <a:t> </a:t>
            </a:r>
            <a:r>
              <a:rPr lang="en-US" sz="3200" dirty="0" err="1" smtClean="0"/>
              <a:t>kelemahan-kelemahan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mengantisipasi</a:t>
            </a:r>
            <a:r>
              <a:rPr lang="en-US" sz="3200" dirty="0" smtClean="0"/>
              <a:t> </a:t>
            </a:r>
            <a:r>
              <a:rPr lang="en-US" sz="3200" dirty="0" err="1" smtClean="0"/>
              <a:t>ancaman-ancaman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menangkap</a:t>
            </a:r>
            <a:r>
              <a:rPr lang="en-US" sz="3200" dirty="0" smtClean="0"/>
              <a:t> </a:t>
            </a:r>
            <a:r>
              <a:rPr lang="en-US" sz="3200" dirty="0" err="1" smtClean="0"/>
              <a:t>peluang-peluang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3981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858" y="179331"/>
            <a:ext cx="10501184" cy="811599"/>
          </a:xfrm>
        </p:spPr>
        <p:txBody>
          <a:bodyPr/>
          <a:lstStyle/>
          <a:p>
            <a:pPr algn="ctr"/>
            <a:r>
              <a:rPr lang="en-US" sz="3600" b="1" dirty="0" err="1"/>
              <a:t>Bagaimana</a:t>
            </a:r>
            <a:r>
              <a:rPr lang="en-US" sz="3600" b="1" dirty="0"/>
              <a:t> </a:t>
            </a:r>
            <a:r>
              <a:rPr lang="en-US" sz="3600" b="1" dirty="0" err="1"/>
              <a:t>mengoptimalkan</a:t>
            </a:r>
            <a:r>
              <a:rPr lang="en-US" sz="3600" b="1" dirty="0"/>
              <a:t> </a:t>
            </a:r>
            <a:r>
              <a:rPr lang="en-US" sz="3600" b="1" dirty="0" err="1"/>
              <a:t>kekuatan-kekuatan</a:t>
            </a:r>
            <a:r>
              <a:rPr lang="en-US" sz="3600" b="1" dirty="0"/>
              <a:t> </a:t>
            </a:r>
            <a:r>
              <a:rPr lang="en-US" sz="3600" b="1" dirty="0" err="1"/>
              <a:t>kita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866" y="1254433"/>
            <a:ext cx="11446964" cy="49702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id-ID" sz="3200" dirty="0" smtClean="0"/>
              <a:t>Meningkatkan koordinasi dan sinergi Program </a:t>
            </a:r>
            <a:r>
              <a:rPr lang="id-ID" sz="3200" dirty="0"/>
              <a:t>Studi (PS) </a:t>
            </a:r>
            <a:r>
              <a:rPr lang="id-ID" sz="3200" dirty="0" smtClean="0"/>
              <a:t>dengan PS /Departemen lain untuk menunjang aktifitas tri dharma di PS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id-ID" sz="3200" dirty="0" smtClean="0"/>
              <a:t>Membuat mapping SDM dosen dan tendik untuk mendukung kegiatan belajar mengajar di PS 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id-ID" sz="3200" dirty="0" smtClean="0"/>
              <a:t>Mengoptimalkan kontribusi staf dosen yang telah menyelesaikan studi lanjut untuk terlibat dalam kegiatan-kegiatan di PS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id-ID" sz="3200" dirty="0" smtClean="0"/>
              <a:t>Meningkatkan jumlah dan aktivitas kerjasama yang sinergis d</a:t>
            </a:r>
            <a:r>
              <a:rPr lang="en-US" sz="3200" dirty="0" err="1" smtClean="0"/>
              <a:t>engan</a:t>
            </a:r>
            <a:r>
              <a:rPr lang="en-US" sz="3200" dirty="0" smtClean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 smtClean="0"/>
              <a:t>institusi</a:t>
            </a:r>
            <a:r>
              <a:rPr lang="en-US" sz="3200" dirty="0" smtClean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negeri</a:t>
            </a:r>
            <a:r>
              <a:rPr lang="en-US" sz="3200" dirty="0"/>
              <a:t> </a:t>
            </a:r>
            <a:r>
              <a:rPr lang="en-US" sz="3200" dirty="0" err="1"/>
              <a:t>luas</a:t>
            </a:r>
            <a:r>
              <a:rPr lang="en-US" sz="3200" dirty="0"/>
              <a:t> </a:t>
            </a:r>
            <a:r>
              <a:rPr lang="id-ID" sz="3200" dirty="0" smtClean="0"/>
              <a:t>di </a:t>
            </a:r>
            <a:r>
              <a:rPr lang="id-ID" sz="3200" dirty="0"/>
              <a:t>bidang p</a:t>
            </a:r>
            <a:r>
              <a:rPr lang="en-US" sz="3200" dirty="0" err="1"/>
              <a:t>endidikan</a:t>
            </a:r>
            <a:r>
              <a:rPr lang="id-ID" sz="3200" dirty="0"/>
              <a:t>, penelitian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</a:t>
            </a:r>
            <a:r>
              <a:rPr lang="id-ID" sz="3200" dirty="0"/>
              <a:t>ngabdian kepada masyarakat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id-ID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238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823" y="1507329"/>
            <a:ext cx="11057318" cy="474529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Font typeface="+mj-lt"/>
              <a:buAutoNum type="arabicPeriod" startAt="5"/>
            </a:pPr>
            <a:r>
              <a:rPr lang="id-ID" sz="3300" dirty="0"/>
              <a:t>Mengoptimalkan penggunaan sistem informasi di berbagai bidang untuk mencapai kinerja PS yang lebih baik.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id-ID" sz="3300" dirty="0"/>
              <a:t>Meningkatkan kinerja dan prestasi PS agar dapat mencapai </a:t>
            </a:r>
            <a:r>
              <a:rPr lang="en-US" sz="3300" dirty="0" err="1"/>
              <a:t>Hasil</a:t>
            </a:r>
            <a:r>
              <a:rPr lang="en-US" sz="3300" dirty="0"/>
              <a:t> Audit </a:t>
            </a:r>
            <a:r>
              <a:rPr lang="en-US" sz="3300" dirty="0" err="1"/>
              <a:t>Mutu</a:t>
            </a:r>
            <a:r>
              <a:rPr lang="en-US" sz="3300" dirty="0"/>
              <a:t> </a:t>
            </a:r>
            <a:r>
              <a:rPr lang="en-US" sz="3300" dirty="0" err="1"/>
              <a:t>Akademik</a:t>
            </a:r>
            <a:r>
              <a:rPr lang="en-US" sz="3300" dirty="0"/>
              <a:t> Internal</a:t>
            </a:r>
            <a:r>
              <a:rPr lang="id-ID" sz="3300" dirty="0"/>
              <a:t> yang lebih baik.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id-ID" sz="3300" dirty="0"/>
              <a:t>Meningkatkan hasil akreditasi LAMPTKes dari B menjadi A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id-ID" sz="3300" dirty="0"/>
              <a:t>Meningkatkan kinerja keuangan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id-ID" sz="3300" dirty="0"/>
              <a:t>Mengoptimalkan kolaborasi dan koordinasi dengan </a:t>
            </a:r>
            <a:r>
              <a:rPr lang="en-US" sz="3300" dirty="0" err="1"/>
              <a:t>Rumah</a:t>
            </a:r>
            <a:r>
              <a:rPr lang="en-US" sz="3300" dirty="0"/>
              <a:t> </a:t>
            </a:r>
            <a:r>
              <a:rPr lang="en-US" sz="3300" dirty="0" err="1"/>
              <a:t>Sakit</a:t>
            </a:r>
            <a:r>
              <a:rPr lang="en-US" sz="3300" dirty="0"/>
              <a:t> </a:t>
            </a:r>
            <a:r>
              <a:rPr lang="en-US" sz="3300" dirty="0" err="1"/>
              <a:t>Akademik</a:t>
            </a:r>
            <a:r>
              <a:rPr lang="en-US" sz="3300" dirty="0"/>
              <a:t> UGM</a:t>
            </a:r>
          </a:p>
          <a:p>
            <a:pPr marL="514350" indent="-514350">
              <a:buFont typeface="+mj-lt"/>
              <a:buAutoNum type="arabicPeriod" startAt="5"/>
            </a:pPr>
            <a:endParaRPr lang="en-US" sz="33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6531" y="204854"/>
            <a:ext cx="10972800" cy="925643"/>
          </a:xfrm>
        </p:spPr>
        <p:txBody>
          <a:bodyPr/>
          <a:lstStyle/>
          <a:p>
            <a:pPr algn="ctr"/>
            <a:r>
              <a:rPr lang="en-US" sz="3600" b="1" dirty="0" err="1"/>
              <a:t>Bagaimana</a:t>
            </a:r>
            <a:r>
              <a:rPr lang="en-US" sz="3600" b="1" dirty="0"/>
              <a:t> </a:t>
            </a:r>
            <a:r>
              <a:rPr lang="en-US" sz="3600" b="1" dirty="0" err="1"/>
              <a:t>mengoptimalkan</a:t>
            </a:r>
            <a:r>
              <a:rPr lang="en-US" sz="3600" b="1" dirty="0"/>
              <a:t> </a:t>
            </a:r>
            <a:r>
              <a:rPr lang="en-US" sz="3600" b="1" dirty="0" err="1"/>
              <a:t>kekuatan-kekuatan</a:t>
            </a:r>
            <a:r>
              <a:rPr lang="en-US" sz="3600" b="1" dirty="0"/>
              <a:t> </a:t>
            </a:r>
            <a:r>
              <a:rPr lang="en-US" sz="3600" b="1" dirty="0" err="1"/>
              <a:t>kita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42834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7" y="239515"/>
            <a:ext cx="10501184" cy="845837"/>
          </a:xfrm>
        </p:spPr>
        <p:txBody>
          <a:bodyPr/>
          <a:lstStyle/>
          <a:p>
            <a:pPr algn="ctr"/>
            <a:r>
              <a:rPr lang="en-US" sz="3600" b="1" dirty="0" err="1"/>
              <a:t>Bagaimana</a:t>
            </a:r>
            <a:r>
              <a:rPr lang="en-US" sz="3600" b="1" dirty="0"/>
              <a:t> </a:t>
            </a:r>
            <a:r>
              <a:rPr lang="en-US" sz="3600" b="1" dirty="0" err="1"/>
              <a:t>mengatasi</a:t>
            </a:r>
            <a:r>
              <a:rPr lang="en-US" sz="3600" b="1" dirty="0"/>
              <a:t> </a:t>
            </a:r>
            <a:r>
              <a:rPr lang="en-US" sz="3600" b="1" dirty="0" err="1"/>
              <a:t>kelemahan-kelemahan</a:t>
            </a:r>
            <a:r>
              <a:rPr lang="en-US" sz="3600" b="1" dirty="0"/>
              <a:t> </a:t>
            </a:r>
            <a:r>
              <a:rPr lang="en-US" sz="3600" b="1" dirty="0" err="1" smtClean="0"/>
              <a:t>kita</a:t>
            </a:r>
            <a:r>
              <a:rPr lang="en-US" sz="3600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246" y="1325892"/>
            <a:ext cx="11031941" cy="484299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400" dirty="0" smtClean="0"/>
              <a:t>Meningkatkan Rasio </a:t>
            </a:r>
            <a:r>
              <a:rPr lang="id-ID" sz="3400" dirty="0"/>
              <a:t>dosen : mahasiswa </a:t>
            </a:r>
            <a:r>
              <a:rPr lang="id-ID" sz="3400" dirty="0" smtClean="0"/>
              <a:t>melalui optimalisasi rekrutmen staf dosen</a:t>
            </a:r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400" dirty="0" smtClean="0"/>
              <a:t>Meningkatkan Rasio </a:t>
            </a:r>
            <a:r>
              <a:rPr lang="id-ID" sz="3400" dirty="0"/>
              <a:t>dosen : staf tendik </a:t>
            </a:r>
            <a:r>
              <a:rPr lang="id-ID" sz="3400" dirty="0" smtClean="0"/>
              <a:t>optimalisasi tupoksi staf tendik</a:t>
            </a:r>
            <a:endParaRPr lang="id-ID" sz="3400" dirty="0"/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400" dirty="0" smtClean="0"/>
              <a:t>Memfasilitasi pengurusan kenaikan jabatan </a:t>
            </a:r>
            <a:r>
              <a:rPr lang="id-ID" sz="3400" dirty="0"/>
              <a:t>fungsional </a:t>
            </a:r>
            <a:r>
              <a:rPr lang="id-ID" sz="3400" dirty="0" smtClean="0"/>
              <a:t>dosen </a:t>
            </a:r>
          </a:p>
          <a:p>
            <a:pPr marL="514350" lvl="0" indent="-514350">
              <a:lnSpc>
                <a:spcPct val="90000"/>
              </a:lnSpc>
              <a:buFont typeface="+mj-lt"/>
              <a:buAutoNum type="arabicPeriod"/>
            </a:pPr>
            <a:r>
              <a:rPr lang="id-ID" sz="3400" dirty="0" smtClean="0"/>
              <a:t>Menganalisis kemungkinan pembukaan minat baru untuk memenuhi </a:t>
            </a:r>
            <a:r>
              <a:rPr lang="id-ID" sz="3400" dirty="0"/>
              <a:t>kebutuhan </a:t>
            </a:r>
            <a:r>
              <a:rPr lang="id-ID" sz="3400" dirty="0" smtClean="0"/>
              <a:t>tenaga </a:t>
            </a:r>
            <a:r>
              <a:rPr lang="id-ID" sz="3400" dirty="0"/>
              <a:t>magister keperawatan </a:t>
            </a:r>
            <a:r>
              <a:rPr lang="id-ID" sz="3400" dirty="0" smtClean="0"/>
              <a:t>selain </a:t>
            </a:r>
            <a:r>
              <a:rPr lang="id-ID" sz="3400" dirty="0"/>
              <a:t>minat keperawatan anak, maternitas, dan medikal bedah.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84535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112" y="1381720"/>
            <a:ext cx="10275803" cy="438241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Font typeface="+mj-lt"/>
              <a:buAutoNum type="arabicPeriod" startAt="5"/>
            </a:pPr>
            <a:r>
              <a:rPr lang="id-ID" sz="3400" dirty="0"/>
              <a:t>Mencari peluang sumber pendanaan selain dana masyarakat untuk mendukung biaya operasional PS.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en-US" sz="3400" dirty="0"/>
              <a:t>M</a:t>
            </a:r>
            <a:r>
              <a:rPr lang="id-ID" sz="3400" dirty="0"/>
              <a:t>eningkatkan koordinasi dengan pengajar dari dalam maupun luar UGM untuk meningkatkan kelancaran perkuliahan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id-ID" sz="3400" dirty="0"/>
              <a:t>Meningkatkan koordinasi untuk penggunaan fasilitas sharing resources di tingkat fakultas</a:t>
            </a:r>
          </a:p>
          <a:p>
            <a:pPr marL="514350" indent="-514350">
              <a:buFont typeface="+mj-lt"/>
              <a:buAutoNum type="arabicPeriod" startAt="5"/>
            </a:pPr>
            <a:endParaRPr lang="en-US" sz="3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4886" y="246725"/>
            <a:ext cx="10972800" cy="716291"/>
          </a:xfrm>
        </p:spPr>
        <p:txBody>
          <a:bodyPr/>
          <a:lstStyle/>
          <a:p>
            <a:pPr algn="ctr"/>
            <a:r>
              <a:rPr lang="en-US" sz="3600" b="1" dirty="0" err="1"/>
              <a:t>Bagaimana</a:t>
            </a:r>
            <a:r>
              <a:rPr lang="en-US" sz="3600" b="1" dirty="0"/>
              <a:t> </a:t>
            </a:r>
            <a:r>
              <a:rPr lang="en-US" sz="3600" b="1" dirty="0" err="1"/>
              <a:t>mengatasi</a:t>
            </a:r>
            <a:r>
              <a:rPr lang="en-US" sz="3600" b="1" dirty="0"/>
              <a:t> </a:t>
            </a:r>
            <a:r>
              <a:rPr lang="en-US" sz="3600" b="1" dirty="0" err="1"/>
              <a:t>kelemahan-kelemahan</a:t>
            </a:r>
            <a:r>
              <a:rPr lang="en-US" sz="3600" b="1" dirty="0"/>
              <a:t> </a:t>
            </a:r>
            <a:r>
              <a:rPr lang="en-US" sz="3600" b="1" dirty="0" err="1" smtClean="0"/>
              <a:t>kita</a:t>
            </a:r>
            <a:r>
              <a:rPr lang="en-US" sz="36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14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01" y="197645"/>
            <a:ext cx="10921175" cy="723501"/>
          </a:xfrm>
        </p:spPr>
        <p:txBody>
          <a:bodyPr/>
          <a:lstStyle/>
          <a:p>
            <a:pPr algn="ctr"/>
            <a:r>
              <a:rPr lang="en-US" sz="3600" b="1" dirty="0" err="1"/>
              <a:t>Bagaimana</a:t>
            </a:r>
            <a:r>
              <a:rPr lang="en-US" sz="3600" b="1" dirty="0"/>
              <a:t> </a:t>
            </a:r>
            <a:r>
              <a:rPr lang="en-US" sz="3600" b="1" dirty="0" err="1"/>
              <a:t>menangkap</a:t>
            </a:r>
            <a:r>
              <a:rPr lang="en-US" sz="3600" b="1" dirty="0"/>
              <a:t> </a:t>
            </a:r>
            <a:r>
              <a:rPr lang="en-US" sz="3600" b="1" dirty="0" err="1"/>
              <a:t>peluang-peluang</a:t>
            </a:r>
            <a:r>
              <a:rPr lang="en-US" sz="3600" b="1" dirty="0"/>
              <a:t> </a:t>
            </a:r>
            <a:r>
              <a:rPr lang="en-US" sz="3600" b="1" dirty="0" err="1"/>
              <a:t>dengan</a:t>
            </a:r>
            <a:r>
              <a:rPr lang="en-US" sz="3600" b="1" dirty="0"/>
              <a:t> </a:t>
            </a:r>
            <a:r>
              <a:rPr lang="en-US" sz="3600" b="1" dirty="0" err="1"/>
              <a:t>baik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9964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400" dirty="0" smtClean="0"/>
              <a:t>M</a:t>
            </a:r>
            <a:r>
              <a:rPr lang="id-ID" sz="3400" dirty="0" smtClean="0"/>
              <a:t>eningkatkan animo calon mahasiswa melalui kegiatan promosi ke berbagai institusi potensial, baik di dalam maupun luar negeri</a:t>
            </a:r>
            <a:endParaRPr lang="id-ID" sz="3400" dirty="0"/>
          </a:p>
          <a:p>
            <a:pPr marL="514350" lvl="0" indent="-514350">
              <a:buFont typeface="+mj-lt"/>
              <a:buAutoNum type="arabicPeriod"/>
            </a:pPr>
            <a:r>
              <a:rPr lang="id-ID" sz="3400" dirty="0" smtClean="0"/>
              <a:t>Membuka peluang kerjasama dengan institusi pemerintah dan swasta untuk penerimaan mahasiswa jalur kerjasama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400" dirty="0" smtClean="0"/>
              <a:t>Membuka program joint degree dengan institusi LN</a:t>
            </a:r>
          </a:p>
          <a:p>
            <a:pPr marL="514350" lvl="0" indent="-514350">
              <a:buFont typeface="+mj-lt"/>
              <a:buAutoNum type="arabicPeriod"/>
            </a:pPr>
            <a:endParaRPr lang="id-ID" sz="3400" dirty="0" smtClean="0"/>
          </a:p>
          <a:p>
            <a:pPr marL="514350" lvl="0" indent="-514350">
              <a:buFont typeface="+mj-lt"/>
              <a:buAutoNum type="arabicPeriod"/>
            </a:pPr>
            <a:endParaRPr lang="id-ID" sz="3400" dirty="0" smtClean="0"/>
          </a:p>
          <a:p>
            <a:pPr marL="514350" lvl="0" indent="-514350">
              <a:buFont typeface="+mj-lt"/>
              <a:buAutoNum type="arabicPeriod"/>
            </a:pPr>
            <a:endParaRPr lang="id-ID" sz="3400" dirty="0"/>
          </a:p>
          <a:p>
            <a:pPr marL="514350" indent="-514350">
              <a:buFont typeface="+mj-lt"/>
              <a:buAutoNum type="arabicPeriod"/>
            </a:pPr>
            <a:endParaRPr lang="en-US" sz="3400" dirty="0"/>
          </a:p>
          <a:p>
            <a:pPr marL="514350" indent="-514350">
              <a:buFont typeface="+mj-lt"/>
              <a:buAutoNum type="arabicPeriod"/>
            </a:pPr>
            <a:endParaRPr lang="en-US" sz="3400" dirty="0" smtClean="0"/>
          </a:p>
          <a:p>
            <a:pPr marL="514350" indent="-514350">
              <a:buFont typeface="+mj-lt"/>
              <a:buAutoNum type="arabicPeriod"/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76863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Font typeface="+mj-lt"/>
              <a:buAutoNum type="arabicPeriod" startAt="4"/>
            </a:pPr>
            <a:r>
              <a:rPr lang="id-ID" sz="3400" dirty="0"/>
              <a:t>Mengirimkan dan menerima program pertukaran mahasiswa dan staf 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id-ID" sz="3400" dirty="0"/>
              <a:t>Meningkatkan kegiatan research collaboration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id-ID" sz="3400" dirty="0"/>
              <a:t>Mengembangkan kurikulum magister dan spesialis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id-ID" sz="3400" dirty="0"/>
              <a:t>Menjalin kerjasama dengan berbagai instansi user dalam dan luar negeri untuk membuka peluang kerja bagi lulusan yang belum memiliki ikatan kerja</a:t>
            </a:r>
          </a:p>
          <a:p>
            <a:pPr marL="514350" indent="-514350">
              <a:buFont typeface="+mj-lt"/>
              <a:buAutoNum type="arabicPeriod" startAt="4"/>
            </a:pPr>
            <a:endParaRPr lang="en-US" sz="3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4665" y="232768"/>
            <a:ext cx="10972800" cy="813989"/>
          </a:xfrm>
        </p:spPr>
        <p:txBody>
          <a:bodyPr/>
          <a:lstStyle/>
          <a:p>
            <a:pPr algn="ctr"/>
            <a:r>
              <a:rPr lang="en-US" sz="3600" b="1" dirty="0" err="1"/>
              <a:t>Bagaimana</a:t>
            </a:r>
            <a:r>
              <a:rPr lang="en-US" sz="3600" b="1" dirty="0"/>
              <a:t> </a:t>
            </a:r>
            <a:r>
              <a:rPr lang="en-US" sz="3600" b="1" dirty="0" err="1"/>
              <a:t>menangkap</a:t>
            </a:r>
            <a:r>
              <a:rPr lang="en-US" sz="3600" b="1" dirty="0"/>
              <a:t> </a:t>
            </a:r>
            <a:r>
              <a:rPr lang="en-US" sz="3600" b="1" dirty="0" err="1"/>
              <a:t>peluang-peluang</a:t>
            </a:r>
            <a:r>
              <a:rPr lang="en-US" sz="3600" b="1" dirty="0"/>
              <a:t> </a:t>
            </a:r>
            <a:r>
              <a:rPr lang="en-US" sz="3600" b="1" dirty="0" err="1"/>
              <a:t>dengan</a:t>
            </a:r>
            <a:r>
              <a:rPr lang="en-US" sz="3600" b="1" dirty="0"/>
              <a:t> </a:t>
            </a:r>
            <a:r>
              <a:rPr lang="en-US" sz="3600" b="1" dirty="0" err="1"/>
              <a:t>baik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02358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788" y="141817"/>
            <a:ext cx="10538254" cy="845837"/>
          </a:xfrm>
        </p:spPr>
        <p:txBody>
          <a:bodyPr/>
          <a:lstStyle/>
          <a:p>
            <a:pPr algn="ctr"/>
            <a:r>
              <a:rPr lang="en-US" sz="3600" b="1" dirty="0" err="1"/>
              <a:t>Bagaimana</a:t>
            </a:r>
            <a:r>
              <a:rPr lang="en-US" sz="3600" b="1" dirty="0"/>
              <a:t> </a:t>
            </a:r>
            <a:r>
              <a:rPr lang="en-US" sz="3600" b="1" dirty="0" err="1"/>
              <a:t>mengantisipasi</a:t>
            </a:r>
            <a:r>
              <a:rPr lang="en-US" sz="3600" b="1" dirty="0"/>
              <a:t> </a:t>
            </a:r>
            <a:r>
              <a:rPr lang="en-US" sz="3600" b="1" dirty="0" err="1"/>
              <a:t>ancaman-ancaman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036" y="1160060"/>
            <a:ext cx="10871347" cy="49661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id-ID" sz="3000" dirty="0" smtClean="0"/>
              <a:t>Mengevaluasi dan meningkatkan kualitas lulusan </a:t>
            </a:r>
          </a:p>
          <a:p>
            <a:pPr lvl="0"/>
            <a:r>
              <a:rPr lang="id-ID" sz="3000" dirty="0" smtClean="0"/>
              <a:t>Memberikan kesempatan kepada staf untuk pendidikan lanjut baik di dalam maupun di luar negeri </a:t>
            </a:r>
          </a:p>
          <a:p>
            <a:pPr lvl="0"/>
            <a:r>
              <a:rPr lang="id-ID" sz="3000" dirty="0" smtClean="0"/>
              <a:t>Mengembangkan program-program unggulan agar dapat leading di bidang pendidikan magister/spesialis keperawatan baik di tingkat lokal, nasional, atau regional.</a:t>
            </a:r>
            <a:endParaRPr lang="id-ID" sz="3000" dirty="0"/>
          </a:p>
          <a:p>
            <a:pPr lvl="0"/>
            <a:r>
              <a:rPr lang="id-ID" sz="3000" dirty="0" smtClean="0"/>
              <a:t>Menganalisis beban kerja dan kebutuhan jumlah serta kualifikasi tenaga dosen</a:t>
            </a:r>
            <a:endParaRPr lang="id-ID" sz="3000" dirty="0"/>
          </a:p>
          <a:p>
            <a:pPr lvl="0"/>
            <a:r>
              <a:rPr lang="id-ID" sz="3000" dirty="0" smtClean="0"/>
              <a:t>Membuat kelas persiapan bagi calon </a:t>
            </a:r>
            <a:r>
              <a:rPr lang="id-ID" sz="3000" dirty="0"/>
              <a:t>mahasiswa </a:t>
            </a:r>
            <a:r>
              <a:rPr lang="id-ID" sz="3000" dirty="0" smtClean="0"/>
              <a:t>agar </a:t>
            </a:r>
            <a:r>
              <a:rPr lang="id-ID" sz="3000" dirty="0"/>
              <a:t>dapat memenuhi persyaratan yang ditetapkan oleh UGM</a:t>
            </a:r>
          </a:p>
          <a:p>
            <a:pPr marL="0" indent="0">
              <a:buNone/>
            </a:pPr>
            <a:endParaRPr lang="en-US" sz="3000" dirty="0" smtClean="0"/>
          </a:p>
          <a:p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977603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18164</TotalTime>
  <Words>426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2_Office Theme</vt:lpstr>
      <vt:lpstr>PowerPoint Presentation</vt:lpstr>
      <vt:lpstr>Bab III. Kebijakan Strategis</vt:lpstr>
      <vt:lpstr>Bagaimana mengoptimalkan kekuatan-kekuatan kita?</vt:lpstr>
      <vt:lpstr>Bagaimana mengoptimalkan kekuatan-kekuatan kita?</vt:lpstr>
      <vt:lpstr>Bagaimana mengatasi kelemahan-kelemahan kita?</vt:lpstr>
      <vt:lpstr>Bagaimana mengatasi kelemahan-kelemahan kita?</vt:lpstr>
      <vt:lpstr>Bagaimana menangkap peluang-peluang dengan baik?</vt:lpstr>
      <vt:lpstr>Bagaimana menangkap peluang-peluang dengan baik?</vt:lpstr>
      <vt:lpstr>Bagaimana mengantisipasi ancaman-ancaman?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ant</cp:lastModifiedBy>
  <cp:revision>155</cp:revision>
  <dcterms:created xsi:type="dcterms:W3CDTF">2016-10-06T12:46:54Z</dcterms:created>
  <dcterms:modified xsi:type="dcterms:W3CDTF">2017-12-07T06:51:58Z</dcterms:modified>
</cp:coreProperties>
</file>