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72" autoAdjust="0"/>
    <p:restoredTop sz="94886"/>
  </p:normalViewPr>
  <p:slideViewPr>
    <p:cSldViewPr snapToGrid="0">
      <p:cViewPr varScale="1">
        <p:scale>
          <a:sx n="80" d="100"/>
          <a:sy n="80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15/01/18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smtClean="0"/>
              <a:t>Departemen Fisiologi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1: </a:t>
            </a:r>
            <a:r>
              <a:rPr lang="en-US" sz="2700" b="1" dirty="0" err="1"/>
              <a:t>Pendidikan</a:t>
            </a:r>
            <a:r>
              <a:rPr lang="en-US" sz="2700" b="1" dirty="0"/>
              <a:t> </a:t>
            </a:r>
            <a:r>
              <a:rPr lang="en-US" sz="2700" b="1" dirty="0" err="1"/>
              <a:t>tinggi</a:t>
            </a:r>
            <a:r>
              <a:rPr lang="en-US" sz="2700" b="1" dirty="0"/>
              <a:t> </a:t>
            </a:r>
            <a:r>
              <a:rPr lang="en-US" sz="2700" b="1" dirty="0" err="1"/>
              <a:t>Kedokteran</a:t>
            </a:r>
            <a:r>
              <a:rPr lang="en-US" sz="2700" b="1" dirty="0"/>
              <a:t> </a:t>
            </a:r>
            <a:r>
              <a:rPr lang="en-US" sz="2700" b="1" dirty="0" err="1"/>
              <a:t>dan</a:t>
            </a:r>
            <a:r>
              <a:rPr lang="en-US" sz="2700" b="1" dirty="0"/>
              <a:t> </a:t>
            </a:r>
            <a:r>
              <a:rPr lang="en-US" sz="2700" b="1" dirty="0" err="1"/>
              <a:t>Kesehatan</a:t>
            </a:r>
            <a:r>
              <a:rPr lang="en-US" sz="2700" b="1" dirty="0"/>
              <a:t> yang </a:t>
            </a:r>
            <a:r>
              <a:rPr lang="en-US" sz="2700" b="1" dirty="0" err="1"/>
              <a:t>berkualitas</a:t>
            </a:r>
            <a:r>
              <a:rPr lang="en-US" sz="2700" b="1" dirty="0"/>
              <a:t> </a:t>
            </a:r>
            <a:r>
              <a:rPr lang="en-US" sz="2700" b="1" dirty="0" err="1"/>
              <a:t>dalam</a:t>
            </a:r>
            <a:r>
              <a:rPr lang="en-US" sz="2700" b="1" dirty="0"/>
              <a:t> </a:t>
            </a:r>
            <a:r>
              <a:rPr lang="en-US" sz="2700" b="1" dirty="0" err="1"/>
              <a:t>rangka</a:t>
            </a:r>
            <a:r>
              <a:rPr lang="en-US" sz="2700" b="1" dirty="0"/>
              <a:t> </a:t>
            </a:r>
            <a:r>
              <a:rPr lang="en-US" sz="2700" b="1" dirty="0" err="1"/>
              <a:t>menghasilkan</a:t>
            </a:r>
            <a:r>
              <a:rPr lang="en-US" sz="2700" b="1" dirty="0"/>
              <a:t> </a:t>
            </a:r>
            <a:r>
              <a:rPr lang="en-US" sz="2700" b="1" dirty="0" err="1"/>
              <a:t>lulusan</a:t>
            </a:r>
            <a:r>
              <a:rPr lang="en-US" sz="2700" b="1" dirty="0"/>
              <a:t> yang </a:t>
            </a:r>
            <a:r>
              <a:rPr lang="en-US" sz="2700" b="1" dirty="0" err="1"/>
              <a:t>unggul</a:t>
            </a:r>
            <a:r>
              <a:rPr lang="en-US" sz="2700" b="1" dirty="0"/>
              <a:t> </a:t>
            </a:r>
            <a:r>
              <a:rPr lang="en-US" sz="2700" b="1" dirty="0" err="1"/>
              <a:t>dan</a:t>
            </a:r>
            <a:r>
              <a:rPr lang="en-US" sz="2700" b="1" dirty="0"/>
              <a:t> </a:t>
            </a:r>
            <a:r>
              <a:rPr lang="en-US" sz="2700" b="1" dirty="0" err="1"/>
              <a:t>kompeten</a:t>
            </a:r>
            <a:r>
              <a:rPr lang="en-US" sz="2700" dirty="0"/>
              <a:t> </a:t>
            </a:r>
            <a:endParaRPr lang="id-ID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932779"/>
              </p:ext>
            </p:extLst>
          </p:nvPr>
        </p:nvGraphicFramePr>
        <p:xfrm>
          <a:off x="838198" y="1118867"/>
          <a:ext cx="11138943" cy="86479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317310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kesiapan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dunia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berorientasi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terkini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disusun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Memiliki minimal 1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blok elektif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blok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elektif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tahunnya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khususnya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faal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mahasiswa pascasarjana minat faal memenuhi kriteria ambang batas ACEPT dan TPA.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90%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100%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kelulusan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seleksi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pascasarjana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belajar-mengajar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mengkondisikan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terciptanya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professional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aturan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berlaku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komite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perilaku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professional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jika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diperlukan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8269" y="8244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3: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4: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5177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92</Words>
  <Application>Microsoft Macintosh PowerPoint</Application>
  <PresentationFormat>Widescreen</PresentationFormat>
  <Paragraphs>482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Departemen Fisiologi</vt:lpstr>
      <vt:lpstr>Tujuan 1: Pendidikan tinggi Kedokteran dan Kesehatan yang berkualitas dalam rangka menghasilkan lulusan yang unggul dan kompeten </vt:lpstr>
      <vt:lpstr>Tujuan 2:</vt:lpstr>
      <vt:lpstr>Tujuan 3:</vt:lpstr>
      <vt:lpstr>Tujuan 4: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Microsoft Office User</cp:lastModifiedBy>
  <cp:revision>10</cp:revision>
  <dcterms:created xsi:type="dcterms:W3CDTF">2017-12-27T08:02:10Z</dcterms:created>
  <dcterms:modified xsi:type="dcterms:W3CDTF">2018-01-15T12:40:01Z</dcterms:modified>
</cp:coreProperties>
</file>