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err="1" smtClean="0">
                <a:cs typeface="Arial" pitchFamily="34" charset="0"/>
              </a:rPr>
              <a:t>Departemen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Keperawatan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Anak</a:t>
            </a:r>
            <a:r>
              <a:rPr lang="en-US" sz="3200" dirty="0" smtClean="0">
                <a:cs typeface="Arial" pitchFamily="34" charset="0"/>
              </a:rPr>
              <a:t> Dan </a:t>
            </a:r>
            <a:r>
              <a:rPr lang="en-US" sz="3200" dirty="0" err="1" smtClean="0">
                <a:cs typeface="Arial" pitchFamily="34" charset="0"/>
              </a:rPr>
              <a:t>Maternitas</a:t>
            </a:r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741" y="1315995"/>
            <a:ext cx="10972800" cy="45259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3200" dirty="0" err="1" smtClean="0"/>
              <a:t>Nilai-nilai</a:t>
            </a:r>
            <a:r>
              <a:rPr lang="en-US" sz="3200" dirty="0" smtClean="0"/>
              <a:t> </a:t>
            </a:r>
            <a:r>
              <a:rPr lang="en-US" sz="3200" dirty="0" err="1"/>
              <a:t>Pancasila</a:t>
            </a:r>
            <a:endParaRPr lang="en-US" sz="3200" dirty="0"/>
          </a:p>
          <a:p>
            <a:pPr lvl="0"/>
            <a:r>
              <a:rPr lang="en-US" sz="3200" dirty="0" err="1"/>
              <a:t>Integritas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Inovatif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unggul</a:t>
            </a:r>
            <a:r>
              <a:rPr lang="en-US" sz="3200" dirty="0"/>
              <a:t> </a:t>
            </a:r>
          </a:p>
          <a:p>
            <a:pPr lvl="0"/>
            <a:r>
              <a:rPr lang="en-US" sz="3200" dirty="0" err="1"/>
              <a:t>Kolaboratif</a:t>
            </a:r>
            <a:r>
              <a:rPr lang="en-US" sz="3200" dirty="0"/>
              <a:t> </a:t>
            </a:r>
            <a:endParaRPr lang="en-US" sz="3200" dirty="0" smtClean="0"/>
          </a:p>
          <a:p>
            <a:r>
              <a:rPr lang="en-US" sz="3200" dirty="0" err="1"/>
              <a:t>Kompeten</a:t>
            </a:r>
            <a:endParaRPr lang="en-US" sz="3200" dirty="0"/>
          </a:p>
          <a:p>
            <a:r>
              <a:rPr lang="en-US" sz="3200" dirty="0" err="1"/>
              <a:t>Altruisme</a:t>
            </a:r>
            <a:endParaRPr lang="en-US" sz="3200" dirty="0"/>
          </a:p>
          <a:p>
            <a:r>
              <a:rPr lang="en-US" sz="3200" dirty="0" err="1"/>
              <a:t>Respek</a:t>
            </a:r>
            <a:endParaRPr lang="en-US" sz="3200" dirty="0"/>
          </a:p>
          <a:p>
            <a:r>
              <a:rPr lang="en-US" sz="3200" dirty="0" err="1"/>
              <a:t>Empati</a:t>
            </a:r>
            <a:endParaRPr lang="en-US" sz="32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Departemen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Keperawatan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</a:rPr>
              <a:t>Keperawatan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Anak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Maternitas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berstandar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internasional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inovatif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unggul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senantiasa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mengabdi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kepentingan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bangsa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kemanusiaan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dijiwai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nilai-nilai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budaya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bangsa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berdasarkan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Pancasila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err="1">
                <a:solidFill>
                  <a:schemeClr val="tx1"/>
                </a:solidFill>
              </a:rPr>
              <a:t>Meningkatkan</a:t>
            </a:r>
            <a:r>
              <a:rPr lang="en-US" sz="3600" dirty="0">
                <a:solidFill>
                  <a:schemeClr val="tx1"/>
                </a:solidFill>
              </a:rPr>
              <a:t> status </a:t>
            </a:r>
            <a:r>
              <a:rPr lang="en-US" sz="3600" dirty="0" err="1">
                <a:solidFill>
                  <a:schemeClr val="tx1"/>
                </a:solidFill>
              </a:rPr>
              <a:t>kesehatan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masyarakat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  <a:r>
              <a:rPr lang="en-US" sz="3600" dirty="0" err="1">
                <a:solidFill>
                  <a:schemeClr val="tx1"/>
                </a:solidFill>
              </a:rPr>
              <a:t>melalui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pendidikan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penelitian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pengabdian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  <a:r>
              <a:rPr lang="en-US" sz="3600" dirty="0" err="1">
                <a:solidFill>
                  <a:schemeClr val="tx1"/>
                </a:solidFill>
              </a:rPr>
              <a:t>pelayanan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</a:t>
            </a:r>
            <a:r>
              <a:rPr lang="en-US" sz="3600" dirty="0" err="1" smtClean="0">
                <a:solidFill>
                  <a:schemeClr val="tx1"/>
                </a:solidFill>
              </a:rPr>
              <a:t>eperawatan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Anak</a:t>
            </a:r>
            <a:r>
              <a:rPr lang="en-US" sz="3600" dirty="0" smtClean="0">
                <a:solidFill>
                  <a:schemeClr val="tx1"/>
                </a:solidFill>
              </a:rPr>
              <a:t> Dan </a:t>
            </a:r>
            <a:r>
              <a:rPr lang="en-US" sz="3600" dirty="0" err="1" smtClean="0">
                <a:solidFill>
                  <a:schemeClr val="tx1"/>
                </a:solidFill>
              </a:rPr>
              <a:t>Maternitas</a:t>
            </a:r>
            <a:r>
              <a:rPr lang="en-US" sz="3600" dirty="0" smtClean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unggul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serta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mengedepankan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kearifan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lokal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etika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profesionalisme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berlandaskan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keilmuan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berbasis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bukti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terintegrasi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Academic Health System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800" b="1" dirty="0" err="1" smtClean="0"/>
              <a:t>Komitmen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42400" cy="5356654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200" dirty="0" err="1"/>
              <a:t>Menerapkan</a:t>
            </a:r>
            <a:r>
              <a:rPr lang="en-US" sz="2200" dirty="0"/>
              <a:t> </a:t>
            </a:r>
            <a:r>
              <a:rPr lang="en-US" sz="2200" dirty="0" err="1"/>
              <a:t>keilmuan</a:t>
            </a:r>
            <a:r>
              <a:rPr lang="en-US" sz="2200" dirty="0"/>
              <a:t> </a:t>
            </a:r>
            <a:r>
              <a:rPr lang="en-US" sz="2200" dirty="0" err="1"/>
              <a:t>berbasis</a:t>
            </a:r>
            <a:r>
              <a:rPr lang="en-US" sz="2200" dirty="0"/>
              <a:t> </a:t>
            </a:r>
            <a:r>
              <a:rPr lang="en-US" sz="2200" dirty="0" err="1"/>
              <a:t>bukti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pengambilan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r>
              <a:rPr lang="en-US" sz="2200" dirty="0"/>
              <a:t> </a:t>
            </a:r>
            <a:r>
              <a:rPr lang="en-US" sz="2200" dirty="0" err="1"/>
              <a:t>ilmiah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manajerial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Menciptakan</a:t>
            </a:r>
            <a:r>
              <a:rPr lang="en-US" sz="2200" dirty="0"/>
              <a:t> </a:t>
            </a:r>
            <a:r>
              <a:rPr lang="en-US" sz="2200" i="1" dirty="0"/>
              <a:t>health promoting institution </a:t>
            </a:r>
            <a:endParaRPr lang="en-US" sz="2200" dirty="0"/>
          </a:p>
          <a:p>
            <a:pPr lvl="0"/>
            <a:r>
              <a:rPr lang="en-US" sz="2200" dirty="0" err="1"/>
              <a:t>Meningkatkan</a:t>
            </a:r>
            <a:r>
              <a:rPr lang="en-US" sz="2200" dirty="0"/>
              <a:t> </a:t>
            </a:r>
            <a:r>
              <a:rPr lang="en-US" sz="2200" dirty="0" err="1"/>
              <a:t>manajemen</a:t>
            </a:r>
            <a:r>
              <a:rPr lang="en-US" sz="2200" dirty="0"/>
              <a:t> yang </a:t>
            </a:r>
            <a:r>
              <a:rPr lang="en-US" sz="2200" dirty="0" err="1"/>
              <a:t>inovatif</a:t>
            </a:r>
            <a:r>
              <a:rPr lang="en-US" sz="2200" dirty="0"/>
              <a:t>, </a:t>
            </a:r>
            <a:r>
              <a:rPr lang="en-US" sz="2200" dirty="0" err="1"/>
              <a:t>berintegritas</a:t>
            </a:r>
            <a:r>
              <a:rPr lang="en-US" sz="2200" dirty="0"/>
              <a:t>, </a:t>
            </a:r>
            <a:r>
              <a:rPr lang="en-US" sz="2200" dirty="0" err="1"/>
              <a:t>transparan</a:t>
            </a:r>
            <a:r>
              <a:rPr lang="en-US" sz="2200" dirty="0"/>
              <a:t>, </a:t>
            </a:r>
            <a:r>
              <a:rPr lang="en-US" sz="2200" dirty="0" err="1"/>
              <a:t>akuntabel</a:t>
            </a:r>
            <a:r>
              <a:rPr lang="en-US" sz="2200" dirty="0"/>
              <a:t>, </a:t>
            </a:r>
            <a:r>
              <a:rPr lang="en-US" sz="2200" dirty="0" err="1"/>
              <a:t>kredibel</a:t>
            </a:r>
            <a:r>
              <a:rPr lang="en-US" sz="2200" dirty="0"/>
              <a:t>, </a:t>
            </a:r>
            <a:r>
              <a:rPr lang="en-US" sz="2200" dirty="0" err="1"/>
              <a:t>efisien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adil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Membangun</a:t>
            </a:r>
            <a:r>
              <a:rPr lang="en-US" sz="2200" dirty="0"/>
              <a:t> </a:t>
            </a:r>
            <a:r>
              <a:rPr lang="en-US" sz="2200" dirty="0" err="1"/>
              <a:t>kemitraan</a:t>
            </a:r>
            <a:r>
              <a:rPr lang="en-US" sz="2200" dirty="0"/>
              <a:t>  yang </a:t>
            </a:r>
            <a:r>
              <a:rPr lang="en-US" sz="2200" dirty="0" err="1"/>
              <a:t>saling</a:t>
            </a:r>
            <a:r>
              <a:rPr lang="en-US" sz="2200" dirty="0"/>
              <a:t> </a:t>
            </a:r>
            <a:r>
              <a:rPr lang="en-US" sz="2200" dirty="0" err="1"/>
              <a:t>menguntungkan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wahana</a:t>
            </a:r>
            <a:r>
              <a:rPr lang="en-US" sz="2200" dirty="0"/>
              <a:t> </a:t>
            </a:r>
            <a:r>
              <a:rPr lang="en-US" sz="2200" dirty="0" err="1"/>
              <a:t>pendidikan</a:t>
            </a:r>
            <a:r>
              <a:rPr lang="en-US" sz="2200" dirty="0"/>
              <a:t>, </a:t>
            </a:r>
            <a:r>
              <a:rPr lang="en-US" sz="2200" dirty="0" err="1"/>
              <a:t>pemangku</a:t>
            </a:r>
            <a:r>
              <a:rPr lang="en-US" sz="2200" dirty="0"/>
              <a:t> </a:t>
            </a:r>
            <a:r>
              <a:rPr lang="en-US" sz="2200" dirty="0" err="1"/>
              <a:t>kepentingan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institusi</a:t>
            </a:r>
            <a:r>
              <a:rPr lang="en-US" sz="2200" dirty="0"/>
              <a:t> lain </a:t>
            </a:r>
            <a:r>
              <a:rPr lang="en-US" sz="2200" dirty="0" err="1"/>
              <a:t>baik</a:t>
            </a:r>
            <a:r>
              <a:rPr lang="en-US" sz="2200" dirty="0"/>
              <a:t> di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maupun</a:t>
            </a:r>
            <a:r>
              <a:rPr lang="en-US" sz="2200" dirty="0"/>
              <a:t> di </a:t>
            </a:r>
            <a:r>
              <a:rPr lang="en-US" sz="2200" dirty="0" err="1"/>
              <a:t>luar</a:t>
            </a:r>
            <a:r>
              <a:rPr lang="en-US" sz="2200" dirty="0"/>
              <a:t> </a:t>
            </a:r>
            <a:r>
              <a:rPr lang="en-US" sz="2200" dirty="0" err="1"/>
              <a:t>negeri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Mengutamakan</a:t>
            </a:r>
            <a:r>
              <a:rPr lang="en-US" sz="2200" dirty="0"/>
              <a:t> </a:t>
            </a:r>
            <a:r>
              <a:rPr lang="en-US" sz="2200" dirty="0" err="1"/>
              <a:t>prinsip</a:t>
            </a:r>
            <a:r>
              <a:rPr lang="en-US" sz="2200" dirty="0"/>
              <a:t> </a:t>
            </a:r>
            <a:r>
              <a:rPr lang="en-US" sz="2200" dirty="0" err="1"/>
              <a:t>etika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profesionalisme</a:t>
            </a:r>
            <a:r>
              <a:rPr lang="en-US" sz="2200" dirty="0"/>
              <a:t> </a:t>
            </a:r>
            <a:r>
              <a:rPr lang="en-US" sz="2200" dirty="0" err="1"/>
              <a:t>sivitas</a:t>
            </a:r>
            <a:r>
              <a:rPr lang="en-US" sz="2200" dirty="0"/>
              <a:t> </a:t>
            </a:r>
            <a:r>
              <a:rPr lang="en-US" sz="2200" dirty="0" err="1"/>
              <a:t>akademika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hospitalia</a:t>
            </a:r>
            <a:r>
              <a:rPr lang="en-US" sz="2200" dirty="0"/>
              <a:t> yang </a:t>
            </a:r>
            <a:r>
              <a:rPr lang="en-US" sz="2200" dirty="0" err="1"/>
              <a:t>dilandasi</a:t>
            </a:r>
            <a:r>
              <a:rPr lang="en-US" sz="2200" dirty="0"/>
              <a:t> </a:t>
            </a:r>
            <a:r>
              <a:rPr lang="en-US" sz="2200" dirty="0" err="1"/>
              <a:t>jiwa</a:t>
            </a:r>
            <a:r>
              <a:rPr lang="en-US" sz="2200" dirty="0"/>
              <a:t> </a:t>
            </a:r>
            <a:r>
              <a:rPr lang="en-US" sz="2200" dirty="0" err="1"/>
              <a:t>kepemimpinan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semangat</a:t>
            </a:r>
            <a:r>
              <a:rPr lang="en-US" sz="2200" dirty="0"/>
              <a:t> </a:t>
            </a:r>
            <a:r>
              <a:rPr lang="en-US" sz="2200" dirty="0" err="1"/>
              <a:t>kolaborasi</a:t>
            </a:r>
            <a:r>
              <a:rPr lang="en-US" sz="2200" dirty="0"/>
              <a:t> </a:t>
            </a:r>
            <a:r>
              <a:rPr lang="en-US" sz="2200" dirty="0" err="1"/>
              <a:t>multiprofesi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adaptasi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perbaikan</a:t>
            </a:r>
            <a:r>
              <a:rPr lang="en-US" sz="2200" dirty="0"/>
              <a:t> </a:t>
            </a:r>
            <a:r>
              <a:rPr lang="en-US" sz="2200" dirty="0" err="1"/>
              <a:t>mutu</a:t>
            </a:r>
            <a:r>
              <a:rPr lang="en-US" sz="2200" dirty="0"/>
              <a:t> </a:t>
            </a:r>
            <a:r>
              <a:rPr lang="en-US" sz="2200" dirty="0" err="1"/>
              <a:t>berkelanjutan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Tri Dharma </a:t>
            </a:r>
            <a:r>
              <a:rPr lang="en-US" sz="2200" dirty="0" err="1"/>
              <a:t>Perguruan</a:t>
            </a:r>
            <a:r>
              <a:rPr lang="en-US" sz="2200" dirty="0"/>
              <a:t> </a:t>
            </a:r>
            <a:r>
              <a:rPr lang="en-US" sz="2200" dirty="0" err="1"/>
              <a:t>Tinggi</a:t>
            </a:r>
            <a:r>
              <a:rPr lang="en-US" sz="2200" dirty="0"/>
              <a:t>. </a:t>
            </a:r>
          </a:p>
          <a:p>
            <a:pPr lvl="0"/>
            <a:r>
              <a:rPr lang="en-US" sz="2200" dirty="0" err="1"/>
              <a:t>Memberikan</a:t>
            </a:r>
            <a:r>
              <a:rPr lang="en-US" sz="2200" dirty="0"/>
              <a:t> </a:t>
            </a:r>
            <a:r>
              <a:rPr lang="en-US" sz="2200" dirty="0" err="1"/>
              <a:t>kontribusi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menjawab</a:t>
            </a:r>
            <a:r>
              <a:rPr lang="en-US" sz="2200" dirty="0"/>
              <a:t> </a:t>
            </a:r>
            <a:r>
              <a:rPr lang="en-US" sz="2200" dirty="0" err="1"/>
              <a:t>berbagai</a:t>
            </a:r>
            <a:r>
              <a:rPr lang="en-US" sz="2200" dirty="0"/>
              <a:t> </a:t>
            </a:r>
            <a:r>
              <a:rPr lang="en-US" sz="2200" dirty="0" err="1"/>
              <a:t>permasalahan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 di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nasional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internasional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Memanfaatkan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teknologi</a:t>
            </a:r>
            <a:r>
              <a:rPr lang="en-US" sz="2200" dirty="0"/>
              <a:t> </a:t>
            </a:r>
            <a:r>
              <a:rPr lang="en-US" sz="2200" dirty="0" err="1"/>
              <a:t>informasi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komunikasi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optimal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mendukung</a:t>
            </a:r>
            <a:r>
              <a:rPr lang="en-US" sz="2200" dirty="0"/>
              <a:t> </a:t>
            </a:r>
            <a:r>
              <a:rPr lang="en-US" sz="2200" dirty="0" err="1"/>
              <a:t>Tridharma</a:t>
            </a:r>
            <a:r>
              <a:rPr lang="en-US" sz="2200" dirty="0"/>
              <a:t> </a:t>
            </a:r>
          </a:p>
          <a:p>
            <a:pPr lvl="0"/>
            <a:r>
              <a:rPr lang="en-US" sz="2200" b="1" dirty="0" err="1"/>
              <a:t>Mengembangkan</a:t>
            </a:r>
            <a:r>
              <a:rPr lang="en-US" sz="2200" b="1" dirty="0"/>
              <a:t>*</a:t>
            </a:r>
            <a:r>
              <a:rPr lang="en-US" sz="2200" dirty="0"/>
              <a:t> </a:t>
            </a:r>
            <a:r>
              <a:rPr lang="en-US" sz="2200" dirty="0" err="1"/>
              <a:t>pendidikan</a:t>
            </a:r>
            <a:r>
              <a:rPr lang="en-US" sz="2200" dirty="0"/>
              <a:t> </a:t>
            </a:r>
            <a:r>
              <a:rPr lang="en-US" sz="2200" dirty="0" err="1" smtClean="0"/>
              <a:t>spesialisasi</a:t>
            </a:r>
            <a:r>
              <a:rPr lang="en-US" sz="2200" dirty="0" smtClean="0"/>
              <a:t> </a:t>
            </a:r>
            <a:r>
              <a:rPr lang="en-US" sz="2200" dirty="0" err="1"/>
              <a:t>keperawatan</a:t>
            </a:r>
            <a:r>
              <a:rPr lang="en-US" sz="2200" dirty="0"/>
              <a:t> 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maternitas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;</a:t>
            </a:r>
          </a:p>
          <a:p>
            <a:pPr lvl="0"/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kemandirian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di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Maternitas</a:t>
            </a:r>
            <a:r>
              <a:rPr lang="en-US" sz="2400" dirty="0" smtClean="0"/>
              <a:t>;</a:t>
            </a:r>
            <a:endParaRPr lang="en-US" sz="2400" dirty="0"/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sivitas</a:t>
            </a:r>
            <a:r>
              <a:rPr lang="en-US" sz="2400" dirty="0"/>
              <a:t> </a:t>
            </a:r>
            <a:r>
              <a:rPr lang="en-US" sz="2400" dirty="0" err="1"/>
              <a:t>akademika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b="1" dirty="0" err="1"/>
              <a:t>sivitas</a:t>
            </a:r>
            <a:r>
              <a:rPr lang="en-US" sz="2400" b="1" dirty="0"/>
              <a:t> </a:t>
            </a:r>
            <a:r>
              <a:rPr lang="en-US" sz="2400" b="1" dirty="0" err="1"/>
              <a:t>hospitalia</a:t>
            </a:r>
            <a:r>
              <a:rPr lang="en-US" sz="2400" b="1" dirty="0" smtClean="0"/>
              <a:t>* </a:t>
            </a:r>
            <a:r>
              <a:rPr lang="en-US" sz="2400" b="1" dirty="0" err="1" smtClean="0"/>
              <a:t>bekerjasama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fakultas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departemen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terkait</a:t>
            </a:r>
            <a:r>
              <a:rPr lang="en-US" sz="2400" b="1" dirty="0" smtClean="0"/>
              <a:t>; </a:t>
            </a:r>
            <a:endParaRPr lang="en-US" sz="2400" dirty="0"/>
          </a:p>
          <a:p>
            <a:pPr lvl="0"/>
            <a:r>
              <a:rPr lang="en-US" sz="2400" dirty="0" err="1"/>
              <a:t>Mengoptimalkan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keperawatan</a:t>
            </a:r>
            <a:r>
              <a:rPr lang="en-US" sz="2400" dirty="0"/>
              <a:t> </a:t>
            </a:r>
            <a:r>
              <a:rPr lang="en-US" sz="2400" dirty="0" err="1"/>
              <a:t>berskala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, regional,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; </a:t>
            </a:r>
          </a:p>
          <a:p>
            <a:pPr lvl="0"/>
            <a:r>
              <a:rPr lang="en-US" sz="2400" dirty="0" err="1"/>
              <a:t>Mewujudkan</a:t>
            </a:r>
            <a:r>
              <a:rPr lang="en-US" sz="2400" dirty="0"/>
              <a:t> </a:t>
            </a:r>
            <a:r>
              <a:rPr lang="en-US" sz="2400" dirty="0" err="1"/>
              <a:t>tata</a:t>
            </a:r>
            <a:r>
              <a:rPr lang="en-US" sz="2400" dirty="0"/>
              <a:t> </a:t>
            </a:r>
            <a:r>
              <a:rPr lang="en-US" sz="2400" dirty="0" err="1"/>
              <a:t>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 smtClean="0"/>
              <a:t>sumberdaya</a:t>
            </a:r>
            <a:r>
              <a:rPr lang="en-US" sz="2400" dirty="0"/>
              <a:t> </a:t>
            </a:r>
            <a:r>
              <a:rPr lang="en-US" sz="2400" dirty="0" smtClean="0"/>
              <a:t>di unit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Keperawatan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 Dan </a:t>
            </a:r>
            <a:r>
              <a:rPr lang="en-US" sz="2400" dirty="0" err="1" smtClean="0"/>
              <a:t>Maternitas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124" y="123568"/>
            <a:ext cx="10989276" cy="827903"/>
          </a:xfrm>
        </p:spPr>
        <p:txBody>
          <a:bodyPr/>
          <a:lstStyle/>
          <a:p>
            <a:r>
              <a:rPr lang="en-US" sz="3600" b="1" dirty="0" smtClean="0"/>
              <a:t>Milestones 2018-2022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200" dirty="0" err="1" smtClean="0"/>
              <a:t>Departemen</a:t>
            </a:r>
            <a:r>
              <a:rPr lang="en-US" sz="2200" dirty="0" smtClean="0"/>
              <a:t> </a:t>
            </a:r>
            <a:r>
              <a:rPr lang="en-US" sz="2200" dirty="0" err="1" smtClean="0"/>
              <a:t>Keperawatan</a:t>
            </a:r>
            <a:r>
              <a:rPr lang="en-US" sz="2200" dirty="0" smtClean="0"/>
              <a:t>  yang </a:t>
            </a:r>
            <a:r>
              <a:rPr lang="en-US" sz="2200" dirty="0" err="1" smtClean="0"/>
              <a:t>sehat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en-US" sz="2200" i="1" dirty="0"/>
              <a:t>health promoting campus</a:t>
            </a:r>
            <a:r>
              <a:rPr lang="en-US" sz="2200" dirty="0"/>
              <a:t>) </a:t>
            </a:r>
          </a:p>
          <a:p>
            <a:pPr lvl="0"/>
            <a:r>
              <a:rPr lang="en-US" sz="2200" dirty="0" err="1"/>
              <a:t>Bahan</a:t>
            </a:r>
            <a:r>
              <a:rPr lang="en-US" sz="2200" dirty="0"/>
              <a:t> ajar/</a:t>
            </a:r>
            <a:r>
              <a:rPr lang="en-US" sz="2200" dirty="0" err="1"/>
              <a:t>teknologi</a:t>
            </a:r>
            <a:r>
              <a:rPr lang="en-US" sz="2200" dirty="0"/>
              <a:t> </a:t>
            </a:r>
            <a:r>
              <a:rPr lang="en-US" sz="2200" dirty="0" err="1"/>
              <a:t>pendidikan</a:t>
            </a:r>
            <a:r>
              <a:rPr lang="en-US" sz="2200" dirty="0"/>
              <a:t> </a:t>
            </a:r>
            <a:r>
              <a:rPr lang="en-US" sz="2200" dirty="0" smtClean="0"/>
              <a:t>di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Keperawatan</a:t>
            </a:r>
            <a:r>
              <a:rPr lang="en-US" sz="2200" dirty="0" smtClean="0"/>
              <a:t> </a:t>
            </a:r>
            <a:r>
              <a:rPr lang="en-US" sz="2200" dirty="0" err="1" smtClean="0"/>
              <a:t>Anak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Maternitas</a:t>
            </a:r>
            <a:endParaRPr lang="en-US" sz="2200" dirty="0" smtClean="0"/>
          </a:p>
          <a:p>
            <a:pPr lvl="0"/>
            <a:r>
              <a:rPr lang="en-US" sz="2200" i="1" dirty="0" smtClean="0"/>
              <a:t>Personalized </a:t>
            </a:r>
            <a:r>
              <a:rPr lang="en-US" sz="2200" i="1" dirty="0"/>
              <a:t>education </a:t>
            </a:r>
            <a:r>
              <a:rPr lang="en-US" sz="2200" dirty="0" err="1"/>
              <a:t>berbasis</a:t>
            </a:r>
            <a:r>
              <a:rPr lang="en-US" sz="2200" dirty="0"/>
              <a:t> IT </a:t>
            </a:r>
            <a:r>
              <a:rPr lang="en-US" sz="2200" dirty="0" err="1"/>
              <a:t>didukung</a:t>
            </a:r>
            <a:r>
              <a:rPr lang="en-US" sz="2200" dirty="0"/>
              <a:t> </a:t>
            </a:r>
            <a:r>
              <a:rPr lang="en-US" sz="2200" dirty="0" err="1"/>
              <a:t>pengembangan</a:t>
            </a:r>
            <a:r>
              <a:rPr lang="en-US" sz="2200" dirty="0"/>
              <a:t> </a:t>
            </a:r>
            <a:r>
              <a:rPr lang="en-US" sz="2200" i="1" dirty="0"/>
              <a:t>smart classrooms</a:t>
            </a:r>
            <a:endParaRPr lang="en-US" sz="2200" dirty="0"/>
          </a:p>
          <a:p>
            <a:pPr lvl="0"/>
            <a:r>
              <a:rPr lang="en-US" sz="2200" i="1" dirty="0"/>
              <a:t>Communities of Practices </a:t>
            </a:r>
            <a:r>
              <a:rPr lang="en-US" sz="2200" dirty="0" err="1"/>
              <a:t>dikembangkan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dikelola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departemen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terintegrasi</a:t>
            </a:r>
            <a:r>
              <a:rPr lang="en-US" sz="2200" dirty="0"/>
              <a:t> </a:t>
            </a:r>
          </a:p>
          <a:p>
            <a:r>
              <a:rPr lang="en-US" sz="2200" dirty="0"/>
              <a:t>Unit </a:t>
            </a:r>
            <a:r>
              <a:rPr lang="en-US" sz="2200" i="1" dirty="0"/>
              <a:t>social-</a:t>
            </a:r>
            <a:r>
              <a:rPr lang="en-US" sz="2200" i="1" dirty="0" err="1"/>
              <a:t>entrepeneurship</a:t>
            </a:r>
            <a:r>
              <a:rPr lang="en-US" sz="2200" i="1" dirty="0"/>
              <a:t> </a:t>
            </a:r>
            <a:r>
              <a:rPr lang="en-US" sz="2200" dirty="0" err="1"/>
              <a:t>berkembang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optimalisasi</a:t>
            </a:r>
            <a:r>
              <a:rPr lang="en-US" sz="2200" dirty="0"/>
              <a:t> </a:t>
            </a:r>
            <a:r>
              <a:rPr lang="en-US" sz="2200" i="1" dirty="0"/>
              <a:t>training </a:t>
            </a:r>
            <a:r>
              <a:rPr lang="en-US" sz="2200" i="1" dirty="0" err="1"/>
              <a:t>centre</a:t>
            </a:r>
            <a:r>
              <a:rPr lang="en-US" sz="2200" i="1" dirty="0"/>
              <a:t> 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melalui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kegiatan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pelatihan-pelatihan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bagi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tenaga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kesehatan</a:t>
            </a:r>
            <a:r>
              <a:rPr lang="en-US" sz="2200" i="1" dirty="0" smtClean="0"/>
              <a:t>, </a:t>
            </a:r>
            <a:r>
              <a:rPr lang="en-US" sz="2200" i="1" dirty="0" err="1" smtClean="0"/>
              <a:t>kader</a:t>
            </a:r>
            <a:r>
              <a:rPr lang="en-US" sz="2200" i="1" dirty="0" smtClean="0"/>
              <a:t>  </a:t>
            </a:r>
            <a:r>
              <a:rPr lang="en-US" sz="2200" i="1" dirty="0" err="1" smtClean="0"/>
              <a:t>untuk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meningkatkan</a:t>
            </a:r>
            <a:r>
              <a:rPr lang="en-US" sz="2200" i="1" dirty="0" smtClean="0"/>
              <a:t> </a:t>
            </a:r>
            <a:r>
              <a:rPr lang="en-US" sz="2200" dirty="0" smtClean="0"/>
              <a:t> </a:t>
            </a:r>
            <a:r>
              <a:rPr lang="en-US" sz="2200" dirty="0" err="1"/>
              <a:t>kemampuan</a:t>
            </a:r>
            <a:r>
              <a:rPr lang="en-US" sz="2200" dirty="0"/>
              <a:t> </a:t>
            </a:r>
            <a:r>
              <a:rPr lang="en-US" sz="2200" dirty="0" err="1"/>
              <a:t>perawatan</a:t>
            </a:r>
            <a:r>
              <a:rPr lang="en-US" sz="2200" dirty="0"/>
              <a:t> </a:t>
            </a:r>
            <a:r>
              <a:rPr lang="en-US" sz="2200" dirty="0" err="1"/>
              <a:t>komprehensif</a:t>
            </a:r>
            <a:r>
              <a:rPr lang="en-US" sz="2200" dirty="0"/>
              <a:t> </a:t>
            </a:r>
            <a:r>
              <a:rPr lang="en-US" sz="2200" dirty="0" err="1"/>
              <a:t>anak</a:t>
            </a:r>
            <a:r>
              <a:rPr lang="en-US" sz="2200" dirty="0"/>
              <a:t> </a:t>
            </a:r>
            <a:r>
              <a:rPr lang="en-US" sz="2200" dirty="0" err="1" smtClean="0"/>
              <a:t>sehat</a:t>
            </a:r>
            <a:r>
              <a:rPr lang="en-US" sz="2200" dirty="0" smtClean="0"/>
              <a:t>, </a:t>
            </a:r>
            <a:r>
              <a:rPr lang="en-US" sz="2200" dirty="0" err="1" smtClean="0"/>
              <a:t>sakit</a:t>
            </a:r>
            <a:r>
              <a:rPr lang="en-US" sz="2200" dirty="0" smtClean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anak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r>
              <a:rPr lang="en-US" sz="2200" dirty="0"/>
              <a:t> </a:t>
            </a:r>
            <a:r>
              <a:rPr lang="en-US" sz="2200" dirty="0" err="1" smtClean="0"/>
              <a:t>khusus</a:t>
            </a:r>
            <a:endParaRPr lang="en-US" sz="2200" i="1" dirty="0"/>
          </a:p>
          <a:p>
            <a:pPr lvl="0"/>
            <a:r>
              <a:rPr lang="en-US" sz="2200" b="1" dirty="0" err="1"/>
              <a:t>Pelayanan-pelayanan</a:t>
            </a:r>
            <a:r>
              <a:rPr lang="en-US" sz="2200" b="1" dirty="0"/>
              <a:t> </a:t>
            </a:r>
            <a:r>
              <a:rPr lang="en-US" sz="2200" b="1" dirty="0" err="1"/>
              <a:t>kesehatan</a:t>
            </a:r>
            <a:r>
              <a:rPr lang="en-US" sz="2200" b="1" dirty="0"/>
              <a:t> </a:t>
            </a:r>
            <a:r>
              <a:rPr lang="en-US" sz="2200" b="1" dirty="0" err="1"/>
              <a:t>unggulan</a:t>
            </a:r>
            <a:r>
              <a:rPr lang="en-US" sz="2200" b="1" dirty="0"/>
              <a:t> </a:t>
            </a:r>
            <a:r>
              <a:rPr lang="en-US" sz="2200" b="1" dirty="0" err="1"/>
              <a:t>dikembangkan</a:t>
            </a:r>
            <a:r>
              <a:rPr lang="en-US" sz="2200" b="1" dirty="0"/>
              <a:t> </a:t>
            </a:r>
            <a:r>
              <a:rPr lang="en-US" sz="2200" b="1" dirty="0" err="1"/>
              <a:t>berbasis</a:t>
            </a:r>
            <a:r>
              <a:rPr lang="en-US" sz="2200" b="1" dirty="0"/>
              <a:t> </a:t>
            </a:r>
            <a:r>
              <a:rPr lang="en-US" sz="2200" b="1" dirty="0" err="1" smtClean="0"/>
              <a:t>riset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seperti</a:t>
            </a:r>
            <a:r>
              <a:rPr lang="en-US" sz="2200" b="1" dirty="0"/>
              <a:t> </a:t>
            </a:r>
            <a:r>
              <a:rPr lang="en-US" sz="2200" dirty="0" err="1" smtClean="0"/>
              <a:t>Penanganan</a:t>
            </a:r>
            <a:r>
              <a:rPr lang="en-US" sz="2200" dirty="0" smtClean="0"/>
              <a:t> </a:t>
            </a:r>
            <a:r>
              <a:rPr lang="en-US" sz="2200" dirty="0"/>
              <a:t>Anemia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Ibu</a:t>
            </a:r>
            <a:r>
              <a:rPr lang="en-US" sz="2200" dirty="0"/>
              <a:t> </a:t>
            </a:r>
            <a:r>
              <a:rPr lang="en-US" sz="2200" dirty="0" err="1" smtClean="0"/>
              <a:t>Hamil</a:t>
            </a:r>
            <a:r>
              <a:rPr lang="en-US" sz="2200" dirty="0" smtClean="0"/>
              <a:t>,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reproduksi</a:t>
            </a:r>
            <a:r>
              <a:rPr lang="en-US" sz="2200" dirty="0" smtClean="0"/>
              <a:t> </a:t>
            </a:r>
            <a:r>
              <a:rPr lang="en-US" sz="2200" dirty="0" err="1" smtClean="0"/>
              <a:t>remaja</a:t>
            </a:r>
            <a:r>
              <a:rPr lang="en-US" sz="2200" dirty="0" smtClean="0"/>
              <a:t>,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kondisi</a:t>
            </a:r>
            <a:r>
              <a:rPr lang="en-US" sz="2200" dirty="0" smtClean="0"/>
              <a:t> disaster, </a:t>
            </a:r>
            <a:r>
              <a:rPr lang="en-US" sz="2200" dirty="0" err="1" smtClean="0"/>
              <a:t>perawatan</a:t>
            </a:r>
            <a:r>
              <a:rPr lang="en-US" sz="2200" dirty="0" smtClean="0"/>
              <a:t> </a:t>
            </a:r>
            <a:r>
              <a:rPr lang="en-US" sz="2200" dirty="0" err="1" smtClean="0"/>
              <a:t>paliatif</a:t>
            </a:r>
            <a:r>
              <a:rPr lang="en-US" sz="2200" dirty="0" smtClean="0"/>
              <a:t> 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model </a:t>
            </a:r>
            <a:r>
              <a:rPr lang="en-US" sz="2200" dirty="0" err="1"/>
              <a:t>keperawatan</a:t>
            </a:r>
            <a:r>
              <a:rPr lang="en-US" sz="2200" dirty="0"/>
              <a:t> </a:t>
            </a:r>
            <a:r>
              <a:rPr lang="en-US" sz="2200" dirty="0" err="1"/>
              <a:t>Maternitas</a:t>
            </a:r>
            <a:endParaRPr lang="en-US" sz="2200" dirty="0"/>
          </a:p>
          <a:p>
            <a:pPr lvl="0"/>
            <a:r>
              <a:rPr lang="en-US" sz="2200" dirty="0" err="1" smtClean="0"/>
              <a:t>Kemitraan-kemitraan</a:t>
            </a:r>
            <a:r>
              <a:rPr lang="en-US" sz="2200" dirty="0" smtClean="0"/>
              <a:t> </a:t>
            </a:r>
            <a:r>
              <a:rPr lang="en-US" sz="2200" dirty="0" err="1"/>
              <a:t>strategis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platform </a:t>
            </a:r>
            <a:r>
              <a:rPr lang="en-US" sz="2200" dirty="0" err="1"/>
              <a:t>pengembangan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hilirisasi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 </a:t>
            </a:r>
            <a:r>
              <a:rPr lang="en-US" sz="2200" dirty="0" err="1"/>
              <a:t>riset</a:t>
            </a:r>
            <a:r>
              <a:rPr lang="en-US" sz="2200" dirty="0"/>
              <a:t> </a:t>
            </a:r>
          </a:p>
          <a:p>
            <a:pPr lvl="0"/>
            <a:r>
              <a:rPr lang="en-US" sz="2200" dirty="0" err="1"/>
              <a:t>Berkontribusi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pengembangan</a:t>
            </a:r>
            <a:r>
              <a:rPr lang="en-US" sz="2200" dirty="0"/>
              <a:t> Museum </a:t>
            </a:r>
            <a:r>
              <a:rPr lang="en-US" sz="2200" dirty="0" err="1"/>
              <a:t>terpadu</a:t>
            </a:r>
            <a:r>
              <a:rPr lang="en-US" sz="2200" dirty="0"/>
              <a:t> FKKMK</a:t>
            </a:r>
          </a:p>
          <a:p>
            <a:pPr lvl="0"/>
            <a:r>
              <a:rPr lang="en-US" sz="2200" dirty="0" err="1" smtClean="0"/>
              <a:t>Pengabdian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berbasis</a:t>
            </a:r>
            <a:r>
              <a:rPr lang="en-US" sz="2200" dirty="0" smtClean="0"/>
              <a:t> </a:t>
            </a:r>
            <a:r>
              <a:rPr lang="en-US" sz="2200" dirty="0" err="1" smtClean="0"/>
              <a:t>riset</a:t>
            </a:r>
            <a:r>
              <a:rPr lang="en-US" sz="2200" dirty="0" smtClean="0"/>
              <a:t> </a:t>
            </a:r>
            <a:r>
              <a:rPr lang="en-US" sz="2200" dirty="0" err="1" smtClean="0"/>
              <a:t>unggulan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peluasan</a:t>
            </a:r>
            <a:r>
              <a:rPr lang="en-US" sz="2200" dirty="0" smtClean="0"/>
              <a:t> </a:t>
            </a:r>
            <a:r>
              <a:rPr lang="en-US" sz="2200" dirty="0" err="1"/>
              <a:t>desa-desa</a:t>
            </a:r>
            <a:r>
              <a:rPr lang="en-US" sz="2200" dirty="0"/>
              <a:t> </a:t>
            </a:r>
            <a:r>
              <a:rPr lang="en-US" sz="2200" dirty="0" err="1"/>
              <a:t>binaan</a:t>
            </a:r>
            <a:r>
              <a:rPr lang="en-US" sz="2200" dirty="0"/>
              <a:t> </a:t>
            </a:r>
            <a:r>
              <a:rPr lang="en-US" sz="2200" dirty="0" err="1"/>
              <a:t>didukung</a:t>
            </a:r>
            <a:r>
              <a:rPr lang="en-US" sz="2200" dirty="0"/>
              <a:t> </a:t>
            </a:r>
            <a:r>
              <a:rPr lang="en-US" sz="2200" dirty="0" err="1"/>
              <a:t>pendanaan</a:t>
            </a:r>
            <a:r>
              <a:rPr lang="en-US" sz="2200" dirty="0"/>
              <a:t> di </a:t>
            </a:r>
            <a:r>
              <a:rPr lang="en-US" sz="2200" dirty="0" err="1"/>
              <a:t>luar</a:t>
            </a:r>
            <a:r>
              <a:rPr lang="en-US" sz="2200" dirty="0"/>
              <a:t> </a:t>
            </a:r>
            <a:r>
              <a:rPr lang="en-US" sz="2200" dirty="0" err="1"/>
              <a:t>Damas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17252</TotalTime>
  <Words>449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ant</cp:lastModifiedBy>
  <cp:revision>150</cp:revision>
  <dcterms:created xsi:type="dcterms:W3CDTF">2016-10-06T12:46:54Z</dcterms:created>
  <dcterms:modified xsi:type="dcterms:W3CDTF">2017-11-15T00:50:06Z</dcterms:modified>
</cp:coreProperties>
</file>