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1"/>
  </p:notesMasterIdLst>
  <p:sldIdLst>
    <p:sldId id="257" r:id="rId3"/>
    <p:sldId id="398" r:id="rId4"/>
    <p:sldId id="399" r:id="rId5"/>
    <p:sldId id="400" r:id="rId6"/>
    <p:sldId id="401" r:id="rId7"/>
    <p:sldId id="402" r:id="rId8"/>
    <p:sldId id="403" r:id="rId9"/>
    <p:sldId id="40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14-Nov-17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14-Nov-17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14-Nov-17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14-Nov-17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14-Nov-17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14-Nov-17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14-Nov-17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14-Nov-17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14-Nov-17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14-Nov-17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14-Nov-17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14-Nov-17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14-Nov-17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459865" y="2040475"/>
            <a:ext cx="91826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err="1" smtClean="0"/>
              <a:t>Pusat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Perilaku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Promosi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Kesehatan</a:t>
            </a:r>
            <a:endParaRPr lang="en-US" sz="4000" b="1" dirty="0" smtClean="0"/>
          </a:p>
          <a:p>
            <a:pPr algn="r"/>
            <a:r>
              <a:rPr lang="en-US" sz="4000" b="1" i="1" dirty="0" err="1" smtClean="0"/>
              <a:t>Fakultas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Kedokteran</a:t>
            </a:r>
            <a:r>
              <a:rPr lang="en-US" sz="4000" b="1" i="1" dirty="0" smtClean="0"/>
              <a:t> </a:t>
            </a:r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Umum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1.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Pendahuluan</a:t>
            </a:r>
          </a:p>
          <a:p>
            <a:r>
              <a:rPr lang="fi-FI" b="1" dirty="0"/>
              <a:t>Nilai-nilai dasar</a:t>
            </a:r>
          </a:p>
          <a:p>
            <a:r>
              <a:rPr lang="fi-FI" b="1" dirty="0"/>
              <a:t>Visi </a:t>
            </a:r>
          </a:p>
          <a:p>
            <a:r>
              <a:rPr lang="fi-FI" b="1" dirty="0"/>
              <a:t>Misi</a:t>
            </a:r>
          </a:p>
          <a:p>
            <a:r>
              <a:rPr lang="fi-FI" b="1" dirty="0"/>
              <a:t>Komitmen</a:t>
            </a:r>
          </a:p>
          <a:p>
            <a:r>
              <a:rPr lang="fi-FI" b="1" dirty="0"/>
              <a:t>Tujuan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/>
              <a:t>literasi</a:t>
            </a:r>
            <a:r>
              <a:rPr lang="en-US" dirty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7536"/>
            <a:ext cx="10363200" cy="1470025"/>
          </a:xfrm>
        </p:spPr>
        <p:txBody>
          <a:bodyPr/>
          <a:lstStyle/>
          <a:p>
            <a:r>
              <a:rPr lang="en-US" dirty="0" err="1" smtClean="0"/>
              <a:t>Visi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92" y="1983346"/>
            <a:ext cx="11178862" cy="4095481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Pusat</a:t>
            </a:r>
            <a:r>
              <a:rPr lang="en-US" sz="3200" dirty="0"/>
              <a:t> </a:t>
            </a:r>
            <a:r>
              <a:rPr lang="en-US" sz="3200" dirty="0" err="1"/>
              <a:t>Perilaku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Promosi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</a:t>
            </a:r>
            <a:r>
              <a:rPr lang="en-US" sz="3200" dirty="0" err="1"/>
              <a:t>berkualitas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menciptakan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r>
              <a:rPr lang="en-US" sz="3200" dirty="0"/>
              <a:t> yang </a:t>
            </a:r>
            <a:r>
              <a:rPr lang="en-US" sz="3200" dirty="0" err="1"/>
              <a:t>sehat</a:t>
            </a:r>
            <a:r>
              <a:rPr lang="en-US" sz="3200" dirty="0"/>
              <a:t> </a:t>
            </a: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macam</a:t>
            </a:r>
            <a:r>
              <a:rPr lang="en-US" sz="3200" dirty="0"/>
              <a:t> </a:t>
            </a:r>
            <a:r>
              <a:rPr lang="en-US" sz="3200" dirty="0" err="1"/>
              <a:t>strategi</a:t>
            </a:r>
            <a:r>
              <a:rPr lang="en-US" sz="3200" dirty="0"/>
              <a:t> </a:t>
            </a:r>
            <a:r>
              <a:rPr lang="en-US" sz="3200" dirty="0" err="1"/>
              <a:t>promosi</a:t>
            </a:r>
            <a:r>
              <a:rPr lang="en-US" sz="3200" dirty="0"/>
              <a:t> </a:t>
            </a:r>
            <a:r>
              <a:rPr lang="en-US" sz="3200" dirty="0" err="1" smtClean="0"/>
              <a:t>kesehatan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79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2"/>
            <a:ext cx="10363200" cy="1470025"/>
          </a:xfrm>
        </p:spPr>
        <p:txBody>
          <a:bodyPr/>
          <a:lstStyle/>
          <a:p>
            <a:r>
              <a:rPr lang="en-US" dirty="0" err="1" smtClean="0"/>
              <a:t>Misi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517" y="1707257"/>
            <a:ext cx="11165983" cy="4770816"/>
          </a:xfrm>
          <a:solidFill>
            <a:schemeClr val="bg1"/>
          </a:solidFill>
        </p:spPr>
        <p:txBody>
          <a:bodyPr/>
          <a:lstStyle/>
          <a:p>
            <a:pPr marL="571500" lvl="0" indent="-571500" algn="l">
              <a:buFont typeface="Courier New" panose="02070309020205020404" pitchFamily="49" charset="0"/>
              <a:buChar char="o"/>
            </a:pPr>
            <a:r>
              <a:rPr lang="id-ID" sz="3000" dirty="0"/>
              <a:t>Melakukan penelitian dan pelatihan di bidang perilaku dan promosi kesehatan </a:t>
            </a:r>
          </a:p>
          <a:p>
            <a:pPr marL="571500" lvl="0" indent="-571500" algn="l">
              <a:buFont typeface="Courier New" panose="02070309020205020404" pitchFamily="49" charset="0"/>
              <a:buChar char="o"/>
            </a:pPr>
            <a:r>
              <a:rPr lang="id-ID" sz="3000" dirty="0"/>
              <a:t>Mendapatkan data awal sebagai dasar untuk merancang program intervensi dan evaluasi perilaku dan promosi kesehatan</a:t>
            </a:r>
          </a:p>
          <a:p>
            <a:pPr marL="571500" lvl="0" indent="-571500" algn="l">
              <a:buFont typeface="Courier New" panose="02070309020205020404" pitchFamily="49" charset="0"/>
              <a:buChar char="o"/>
            </a:pPr>
            <a:r>
              <a:rPr lang="id-ID" sz="3000" dirty="0"/>
              <a:t>Melakukan penelitian dan pelatihan dalam rangka meningkatkan kualitas sumber daya manusia di bidang kesehatan </a:t>
            </a:r>
          </a:p>
          <a:p>
            <a:pPr marL="571500" lvl="0" indent="-571500" algn="l">
              <a:buFont typeface="Courier New" panose="02070309020205020404" pitchFamily="49" charset="0"/>
              <a:buChar char="o"/>
            </a:pPr>
            <a:r>
              <a:rPr lang="id-ID" sz="3000" dirty="0"/>
              <a:t>Meningkatkan status kesehatan masyarakat melalui pengabdian masyarakat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83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Komitmen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143000"/>
            <a:ext cx="11732653" cy="4983163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2200" dirty="0" err="1"/>
              <a:t>Menyelenggarakan</a:t>
            </a:r>
            <a:r>
              <a:rPr lang="en-US" sz="2200" dirty="0"/>
              <a:t> </a:t>
            </a:r>
            <a:r>
              <a:rPr lang="en-US" sz="2200" dirty="0" err="1"/>
              <a:t>penelitian</a:t>
            </a:r>
            <a:r>
              <a:rPr lang="en-US" sz="2200" dirty="0"/>
              <a:t> </a:t>
            </a:r>
            <a:r>
              <a:rPr lang="en-US" sz="2200" dirty="0" err="1"/>
              <a:t>aplikatif</a:t>
            </a:r>
            <a:r>
              <a:rPr lang="en-US" sz="2200" dirty="0"/>
              <a:t> di </a:t>
            </a:r>
            <a:r>
              <a:rPr lang="en-US" sz="2200" dirty="0" err="1"/>
              <a:t>bidang</a:t>
            </a:r>
            <a:r>
              <a:rPr lang="en-US" sz="2200" dirty="0"/>
              <a:t> </a:t>
            </a:r>
            <a:r>
              <a:rPr lang="en-US" sz="2200" dirty="0" err="1"/>
              <a:t>promosi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perilaku</a:t>
            </a:r>
            <a:r>
              <a:rPr lang="en-US" sz="2200" dirty="0"/>
              <a:t> </a:t>
            </a:r>
            <a:r>
              <a:rPr lang="en-US" sz="2200" dirty="0" err="1"/>
              <a:t>kesehatan</a:t>
            </a:r>
            <a:r>
              <a:rPr lang="en-US" sz="2200" dirty="0"/>
              <a:t>, </a:t>
            </a:r>
            <a:r>
              <a:rPr lang="en-US" sz="2200" dirty="0" err="1"/>
              <a:t>kedokteran</a:t>
            </a:r>
            <a:r>
              <a:rPr lang="en-US" sz="2200" dirty="0"/>
              <a:t> so</a:t>
            </a:r>
            <a:r>
              <a:rPr lang="id-ID" sz="2200" dirty="0"/>
              <a:t>s</a:t>
            </a:r>
            <a:r>
              <a:rPr lang="en-US" sz="2200" dirty="0" err="1"/>
              <a:t>ial</a:t>
            </a:r>
            <a:r>
              <a:rPr lang="id-ID" sz="2200" dirty="0"/>
              <a:t>,</a:t>
            </a:r>
            <a:r>
              <a:rPr lang="en-US" sz="2200" dirty="0"/>
              <a:t> </a:t>
            </a:r>
            <a:r>
              <a:rPr lang="en-US" sz="2200" dirty="0" err="1"/>
              <a:t>lingkungan</a:t>
            </a:r>
            <a:r>
              <a:rPr lang="id-ID" sz="2200" dirty="0"/>
              <a:t>, dan kesehatan kerja</a:t>
            </a:r>
            <a:r>
              <a:rPr lang="en-US" sz="2200" dirty="0"/>
              <a:t> </a:t>
            </a:r>
          </a:p>
          <a:p>
            <a:pPr lvl="0"/>
            <a:r>
              <a:rPr lang="en-US" sz="2200" dirty="0" err="1"/>
              <a:t>Memperkuat</a:t>
            </a:r>
            <a:r>
              <a:rPr lang="en-US" sz="2200" dirty="0"/>
              <a:t> </a:t>
            </a:r>
            <a:r>
              <a:rPr lang="en-US" sz="2200" dirty="0" err="1"/>
              <a:t>upaya-upaya</a:t>
            </a:r>
            <a:r>
              <a:rPr lang="en-US" sz="2200" dirty="0"/>
              <a:t> </a:t>
            </a:r>
            <a:r>
              <a:rPr lang="en-US" sz="2200" dirty="0" err="1"/>
              <a:t>pemberdayaan</a:t>
            </a:r>
            <a:r>
              <a:rPr lang="en-US" sz="2200" dirty="0"/>
              <a:t> </a:t>
            </a:r>
            <a:r>
              <a:rPr lang="en-US" sz="2200" dirty="0" err="1"/>
              <a:t>masyarakat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bidang</a:t>
            </a:r>
            <a:r>
              <a:rPr lang="en-US" sz="2200" dirty="0"/>
              <a:t> </a:t>
            </a:r>
            <a:r>
              <a:rPr lang="en-US" sz="2200" dirty="0" err="1"/>
              <a:t>promosi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perilaku</a:t>
            </a:r>
            <a:r>
              <a:rPr lang="en-US" sz="2200" dirty="0"/>
              <a:t> </a:t>
            </a:r>
            <a:r>
              <a:rPr lang="en-US" sz="2200" dirty="0" err="1"/>
              <a:t>kesehatan</a:t>
            </a:r>
            <a:r>
              <a:rPr lang="en-US" sz="2200" dirty="0"/>
              <a:t>, </a:t>
            </a:r>
            <a:r>
              <a:rPr lang="en-US" sz="2200" dirty="0" err="1"/>
              <a:t>kedokteran</a:t>
            </a:r>
            <a:r>
              <a:rPr lang="en-US" sz="2200" dirty="0"/>
              <a:t> </a:t>
            </a:r>
            <a:r>
              <a:rPr lang="en-US" sz="2200" dirty="0" err="1"/>
              <a:t>sosial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lingkungan</a:t>
            </a:r>
            <a:r>
              <a:rPr lang="en-US" sz="2200" dirty="0"/>
              <a:t> yang </a:t>
            </a:r>
            <a:r>
              <a:rPr lang="en-US" sz="2200" dirty="0" err="1"/>
              <a:t>berbasis</a:t>
            </a:r>
            <a:r>
              <a:rPr lang="en-US" sz="2200" dirty="0"/>
              <a:t> </a:t>
            </a:r>
            <a:r>
              <a:rPr lang="en-US" sz="2200" dirty="0" err="1"/>
              <a:t>bukti</a:t>
            </a:r>
            <a:r>
              <a:rPr lang="en-US" sz="2200" dirty="0"/>
              <a:t> </a:t>
            </a:r>
          </a:p>
          <a:p>
            <a:pPr lvl="0"/>
            <a:r>
              <a:rPr lang="en-US" sz="2200" dirty="0" err="1"/>
              <a:t>Menyelenggarakan</a:t>
            </a:r>
            <a:r>
              <a:rPr lang="en-US" sz="2200" dirty="0"/>
              <a:t> </a:t>
            </a:r>
            <a:r>
              <a:rPr lang="en-US" sz="2200" dirty="0" err="1"/>
              <a:t>pendidikan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pelatihan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lingkup</a:t>
            </a:r>
            <a:r>
              <a:rPr lang="en-US" sz="2200" dirty="0"/>
              <a:t> </a:t>
            </a:r>
            <a:r>
              <a:rPr lang="en-US" sz="2200" dirty="0" err="1"/>
              <a:t>promosi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perilaku</a:t>
            </a:r>
            <a:r>
              <a:rPr lang="en-US" sz="2200" dirty="0"/>
              <a:t> </a:t>
            </a:r>
            <a:r>
              <a:rPr lang="en-US" sz="2200" dirty="0" err="1"/>
              <a:t>kesehatan</a:t>
            </a:r>
            <a:r>
              <a:rPr lang="en-US" sz="2200" dirty="0"/>
              <a:t>, </a:t>
            </a:r>
            <a:r>
              <a:rPr lang="en-US" sz="2200" dirty="0" err="1"/>
              <a:t>kedokteran</a:t>
            </a:r>
            <a:r>
              <a:rPr lang="en-US" sz="2200" dirty="0"/>
              <a:t> so</a:t>
            </a:r>
            <a:r>
              <a:rPr lang="id-ID" sz="2200" dirty="0"/>
              <a:t>s</a:t>
            </a:r>
            <a:r>
              <a:rPr lang="en-US" sz="2200" dirty="0" err="1"/>
              <a:t>ial</a:t>
            </a:r>
            <a:r>
              <a:rPr lang="id-ID" sz="2200" dirty="0"/>
              <a:t>,</a:t>
            </a:r>
            <a:r>
              <a:rPr lang="en-US" sz="2200" dirty="0"/>
              <a:t> </a:t>
            </a:r>
            <a:r>
              <a:rPr lang="en-US" sz="2200" dirty="0" err="1"/>
              <a:t>lingkungan</a:t>
            </a:r>
            <a:r>
              <a:rPr lang="en-US" sz="2200" dirty="0"/>
              <a:t> </a:t>
            </a:r>
            <a:r>
              <a:rPr lang="id-ID" sz="2200" dirty="0"/>
              <a:t>dan kesehatan kerja </a:t>
            </a:r>
            <a:r>
              <a:rPr lang="en-US" sz="2200" dirty="0" err="1"/>
              <a:t>bagi</a:t>
            </a:r>
            <a:r>
              <a:rPr lang="en-US" sz="2200" dirty="0"/>
              <a:t> </a:t>
            </a:r>
            <a:r>
              <a:rPr lang="en-US" sz="2200" dirty="0" err="1"/>
              <a:t>individu</a:t>
            </a:r>
            <a:r>
              <a:rPr lang="en-US" sz="2200" dirty="0"/>
              <a:t>, </a:t>
            </a:r>
            <a:r>
              <a:rPr lang="en-US" sz="2200" dirty="0" err="1"/>
              <a:t>institusi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masyarakat</a:t>
            </a:r>
            <a:r>
              <a:rPr lang="en-US" sz="2200" dirty="0"/>
              <a:t> </a:t>
            </a:r>
          </a:p>
          <a:p>
            <a:pPr lvl="0"/>
            <a:r>
              <a:rPr lang="en-US" sz="2200" dirty="0" err="1"/>
              <a:t>Mendorong</a:t>
            </a:r>
            <a:r>
              <a:rPr lang="en-US" sz="2200" dirty="0"/>
              <a:t> </a:t>
            </a:r>
            <a:r>
              <a:rPr lang="en-US" sz="2200" dirty="0" err="1"/>
              <a:t>kebijakan</a:t>
            </a:r>
            <a:r>
              <a:rPr lang="en-US" sz="2200" dirty="0"/>
              <a:t> yang </a:t>
            </a:r>
            <a:r>
              <a:rPr lang="en-US" sz="2200" dirty="0" err="1"/>
              <a:t>mendukung</a:t>
            </a:r>
            <a:r>
              <a:rPr lang="en-US" sz="2200" dirty="0"/>
              <a:t> </a:t>
            </a:r>
            <a:r>
              <a:rPr lang="en-US" sz="2200" dirty="0" err="1"/>
              <a:t>terciptanya</a:t>
            </a:r>
            <a:r>
              <a:rPr lang="en-US" sz="2200" dirty="0"/>
              <a:t> </a:t>
            </a:r>
            <a:r>
              <a:rPr lang="en-US" sz="2200" dirty="0" err="1"/>
              <a:t>kesehatan</a:t>
            </a:r>
            <a:r>
              <a:rPr lang="en-US" sz="2200" dirty="0"/>
              <a:t> </a:t>
            </a:r>
            <a:r>
              <a:rPr lang="en-US" sz="2200" dirty="0" err="1"/>
              <a:t>lingkungan</a:t>
            </a:r>
            <a:r>
              <a:rPr lang="en-US" sz="2200" dirty="0"/>
              <a:t> </a:t>
            </a:r>
            <a:r>
              <a:rPr lang="en-US" sz="2200" dirty="0" err="1"/>
              <a:t>fisik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sosial</a:t>
            </a:r>
            <a:r>
              <a:rPr lang="en-US" sz="2200" dirty="0"/>
              <a:t> yang optimal </a:t>
            </a:r>
          </a:p>
          <a:p>
            <a:pPr lvl="0"/>
            <a:r>
              <a:rPr lang="en-US" sz="2200" dirty="0" err="1"/>
              <a:t>Menyediakan</a:t>
            </a:r>
            <a:r>
              <a:rPr lang="en-US" sz="2200" dirty="0"/>
              <a:t> </a:t>
            </a:r>
            <a:r>
              <a:rPr lang="en-US" sz="2200" dirty="0" err="1"/>
              <a:t>bantuan</a:t>
            </a:r>
            <a:r>
              <a:rPr lang="en-US" sz="2200" dirty="0"/>
              <a:t> </a:t>
            </a:r>
            <a:r>
              <a:rPr lang="en-US" sz="2200" dirty="0" err="1"/>
              <a:t>teknis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bidang</a:t>
            </a:r>
            <a:r>
              <a:rPr lang="en-US" sz="2200" dirty="0"/>
              <a:t> </a:t>
            </a:r>
            <a:r>
              <a:rPr lang="en-US" sz="2200" dirty="0" err="1"/>
              <a:t>promosi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perilaku</a:t>
            </a:r>
            <a:r>
              <a:rPr lang="en-US" sz="2200" dirty="0"/>
              <a:t> </a:t>
            </a:r>
            <a:r>
              <a:rPr lang="en-US" sz="2200" dirty="0" err="1" smtClean="0"/>
              <a:t>kesehatan</a:t>
            </a:r>
            <a:r>
              <a:rPr lang="en-US" sz="2200" dirty="0" smtClean="0"/>
              <a:t>, </a:t>
            </a:r>
            <a:r>
              <a:rPr lang="en-US" sz="2200" dirty="0" err="1" smtClean="0"/>
              <a:t>kedokteran</a:t>
            </a:r>
            <a:r>
              <a:rPr lang="en-US" sz="2200" dirty="0" smtClean="0"/>
              <a:t> </a:t>
            </a:r>
            <a:r>
              <a:rPr lang="en-US" sz="2200" dirty="0" err="1"/>
              <a:t>sosial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lingkungan</a:t>
            </a:r>
            <a:r>
              <a:rPr lang="en-US" sz="2200" dirty="0"/>
              <a:t> </a:t>
            </a:r>
            <a:r>
              <a:rPr lang="en-US" sz="2200" dirty="0" err="1"/>
              <a:t>melalui</a:t>
            </a:r>
            <a:r>
              <a:rPr lang="en-US" sz="2200" dirty="0"/>
              <a:t> </a:t>
            </a:r>
            <a:r>
              <a:rPr lang="en-US" sz="2200" dirty="0" err="1"/>
              <a:t>konsultasi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pelayanan</a:t>
            </a:r>
            <a:endParaRPr lang="en-US" sz="2200" dirty="0"/>
          </a:p>
          <a:p>
            <a:r>
              <a:rPr lang="en-US" sz="2200" dirty="0" err="1"/>
              <a:t>Meningkatkan</a:t>
            </a:r>
            <a:r>
              <a:rPr lang="en-US" sz="2200" dirty="0"/>
              <a:t> </a:t>
            </a:r>
            <a:r>
              <a:rPr lang="en-US" sz="2200" dirty="0" err="1"/>
              <a:t>kerja</a:t>
            </a:r>
            <a:r>
              <a:rPr lang="en-US" sz="2200" dirty="0"/>
              <a:t> </a:t>
            </a:r>
            <a:r>
              <a:rPr lang="en-US" sz="2200" dirty="0" err="1"/>
              <a:t>sama</a:t>
            </a:r>
            <a:r>
              <a:rPr lang="en-US" sz="2200" dirty="0"/>
              <a:t> </a:t>
            </a:r>
            <a:r>
              <a:rPr lang="en-US" sz="2200" dirty="0" err="1"/>
              <a:t>interdisipliner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bidang</a:t>
            </a:r>
            <a:r>
              <a:rPr lang="en-US" sz="2200" dirty="0"/>
              <a:t> </a:t>
            </a:r>
            <a:r>
              <a:rPr lang="en-US" sz="2200" dirty="0" err="1"/>
              <a:t>penelitian</a:t>
            </a:r>
            <a:r>
              <a:rPr lang="en-US" sz="2200" dirty="0"/>
              <a:t>, </a:t>
            </a:r>
            <a:r>
              <a:rPr lang="en-US" sz="2200" dirty="0" err="1"/>
              <a:t>pemberdayaan</a:t>
            </a:r>
            <a:r>
              <a:rPr lang="en-US" sz="2200" dirty="0"/>
              <a:t> </a:t>
            </a:r>
            <a:r>
              <a:rPr lang="en-US" sz="2200" dirty="0" err="1"/>
              <a:t>masyarakat</a:t>
            </a:r>
            <a:r>
              <a:rPr lang="en-US" sz="2200" dirty="0"/>
              <a:t>, </a:t>
            </a:r>
            <a:r>
              <a:rPr lang="en-US" sz="2200" dirty="0" err="1"/>
              <a:t>pelayanan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pendidikan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3600" dirty="0" err="1"/>
              <a:t>Meningkatkan</a:t>
            </a:r>
            <a:r>
              <a:rPr lang="en-US" sz="3600" dirty="0"/>
              <a:t> </a:t>
            </a:r>
            <a:r>
              <a:rPr lang="en-US" sz="3600" dirty="0" err="1"/>
              <a:t>kerjasama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stakeholder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luar</a:t>
            </a:r>
            <a:r>
              <a:rPr lang="en-US" sz="3600" dirty="0"/>
              <a:t> </a:t>
            </a:r>
            <a:r>
              <a:rPr lang="en-US" sz="3600" dirty="0" err="1"/>
              <a:t>negeri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bidang</a:t>
            </a:r>
            <a:r>
              <a:rPr lang="en-US" sz="3600" dirty="0"/>
              <a:t> </a:t>
            </a:r>
            <a:r>
              <a:rPr lang="en-US" sz="3600" dirty="0" err="1"/>
              <a:t>perilaku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promosi</a:t>
            </a:r>
            <a:r>
              <a:rPr lang="en-US" sz="3600" dirty="0"/>
              <a:t> </a:t>
            </a:r>
            <a:r>
              <a:rPr lang="en-US" sz="3600" dirty="0" err="1"/>
              <a:t>kesehatan</a:t>
            </a:r>
            <a:endParaRPr lang="en-US" sz="3600" dirty="0"/>
          </a:p>
          <a:p>
            <a:pPr lvl="0"/>
            <a:r>
              <a:rPr lang="en-US" sz="3600" dirty="0" err="1"/>
              <a:t>Menciptakan</a:t>
            </a:r>
            <a:r>
              <a:rPr lang="en-US" sz="3600" dirty="0"/>
              <a:t> </a:t>
            </a:r>
            <a:r>
              <a:rPr lang="en-US" sz="3600" dirty="0" err="1"/>
              <a:t>iklim</a:t>
            </a:r>
            <a:r>
              <a:rPr lang="en-US" sz="3600" dirty="0"/>
              <a:t> yang </a:t>
            </a:r>
            <a:r>
              <a:rPr lang="en-US" sz="3600" dirty="0" err="1"/>
              <a:t>kondusif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penelitian</a:t>
            </a:r>
            <a:r>
              <a:rPr lang="en-US" sz="3600" dirty="0"/>
              <a:t>/</a:t>
            </a:r>
            <a:r>
              <a:rPr lang="en-US" sz="3600" dirty="0" err="1"/>
              <a:t>pelatihan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bidang</a:t>
            </a:r>
            <a:r>
              <a:rPr lang="en-US" sz="3600" dirty="0"/>
              <a:t> </a:t>
            </a:r>
            <a:r>
              <a:rPr lang="en-US" sz="3600" dirty="0" err="1"/>
              <a:t>perilaku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promosi</a:t>
            </a:r>
            <a:r>
              <a:rPr lang="en-US" sz="3600" dirty="0"/>
              <a:t> </a:t>
            </a:r>
            <a:r>
              <a:rPr lang="en-US" sz="3600" dirty="0" err="1"/>
              <a:t>kesehatan</a:t>
            </a:r>
            <a:r>
              <a:rPr lang="en-US" sz="3600" dirty="0"/>
              <a:t> </a:t>
            </a:r>
          </a:p>
          <a:p>
            <a:r>
              <a:rPr lang="en-US" sz="3600" dirty="0" err="1"/>
              <a:t>Meningkatkan</a:t>
            </a:r>
            <a:r>
              <a:rPr lang="en-US" sz="3600" dirty="0"/>
              <a:t> </a:t>
            </a:r>
            <a:r>
              <a:rPr lang="en-US" sz="3600" dirty="0" err="1"/>
              <a:t>kemampuan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keahlian</a:t>
            </a:r>
            <a:r>
              <a:rPr lang="en-US" sz="3600" dirty="0"/>
              <a:t> </a:t>
            </a:r>
            <a:r>
              <a:rPr lang="en-US" sz="3600" dirty="0" err="1"/>
              <a:t>sumber</a:t>
            </a:r>
            <a:r>
              <a:rPr lang="en-US" sz="3600" dirty="0"/>
              <a:t> </a:t>
            </a:r>
            <a:r>
              <a:rPr lang="en-US" sz="3600" dirty="0" err="1"/>
              <a:t>daya</a:t>
            </a:r>
            <a:r>
              <a:rPr lang="en-US" sz="3600" dirty="0"/>
              <a:t> </a:t>
            </a:r>
            <a:r>
              <a:rPr lang="en-US" sz="3600" dirty="0" err="1"/>
              <a:t>manusia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pelayanan</a:t>
            </a:r>
            <a:r>
              <a:rPr lang="en-US" sz="3600" dirty="0"/>
              <a:t> di </a:t>
            </a:r>
            <a:r>
              <a:rPr lang="en-US" sz="3600" dirty="0" err="1"/>
              <a:t>bidang</a:t>
            </a:r>
            <a:r>
              <a:rPr lang="en-US" sz="3600" dirty="0"/>
              <a:t> </a:t>
            </a:r>
            <a:r>
              <a:rPr lang="en-US" sz="3600" dirty="0" err="1"/>
              <a:t>kesehatan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smtClean="0"/>
              <a:t>Milestones 2018-2022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857781"/>
            <a:ext cx="11221792" cy="4607415"/>
          </a:xfrm>
          <a:solidFill>
            <a:schemeClr val="bg1"/>
          </a:solidFill>
        </p:spPr>
        <p:txBody>
          <a:bodyPr/>
          <a:lstStyle/>
          <a:p>
            <a:r>
              <a:rPr lang="en-US" sz="3600" dirty="0" err="1"/>
              <a:t>Pelatihan</a:t>
            </a:r>
            <a:r>
              <a:rPr lang="en-US" sz="3600" dirty="0"/>
              <a:t> yang </a:t>
            </a:r>
            <a:r>
              <a:rPr lang="en-US" sz="3600" dirty="0" err="1"/>
              <a:t>diakui</a:t>
            </a:r>
            <a:r>
              <a:rPr lang="en-US" sz="3600" dirty="0"/>
              <a:t> </a:t>
            </a:r>
            <a:r>
              <a:rPr lang="en-US" sz="3600" dirty="0" err="1"/>
              <a:t>asosiasi</a:t>
            </a:r>
            <a:r>
              <a:rPr lang="en-US" sz="3600" dirty="0"/>
              <a:t> </a:t>
            </a:r>
            <a:r>
              <a:rPr lang="en-US" sz="3600" dirty="0" err="1"/>
              <a:t>profesi</a:t>
            </a:r>
            <a:r>
              <a:rPr lang="en-US" sz="3600" dirty="0"/>
              <a:t> </a:t>
            </a:r>
            <a:endParaRPr lang="en-US" sz="3600" dirty="0" smtClean="0"/>
          </a:p>
          <a:p>
            <a:r>
              <a:rPr lang="en-US" sz="3600" dirty="0" err="1" smtClean="0"/>
              <a:t>Penelitian</a:t>
            </a:r>
            <a:r>
              <a:rPr lang="en-US" sz="3600" dirty="0" smtClean="0"/>
              <a:t> </a:t>
            </a:r>
            <a:r>
              <a:rPr lang="en-US" sz="3600" dirty="0"/>
              <a:t>yang 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dasar</a:t>
            </a:r>
            <a:r>
              <a:rPr lang="en-US" sz="3600" dirty="0"/>
              <a:t> </a:t>
            </a:r>
            <a:r>
              <a:rPr lang="en-US" sz="3600" dirty="0" err="1"/>
              <a:t>advokasi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6701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17427</TotalTime>
  <Words>263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Office Theme</vt:lpstr>
      <vt:lpstr>2_Office Theme</vt:lpstr>
      <vt:lpstr>PowerPoint Presentation</vt:lpstr>
      <vt:lpstr>Bab 1. Kebijakan Umum</vt:lpstr>
      <vt:lpstr>Nilai-nilai dasar</vt:lpstr>
      <vt:lpstr>Visi</vt:lpstr>
      <vt:lpstr>Misi</vt:lpstr>
      <vt:lpstr>Komitmen</vt:lpstr>
      <vt:lpstr>Tujuan</vt:lpstr>
      <vt:lpstr>Milestones 2018-2022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Windows User</cp:lastModifiedBy>
  <cp:revision>153</cp:revision>
  <dcterms:created xsi:type="dcterms:W3CDTF">2016-10-06T12:46:54Z</dcterms:created>
  <dcterms:modified xsi:type="dcterms:W3CDTF">2017-11-14T14:19:12Z</dcterms:modified>
</cp:coreProperties>
</file>