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1"/>
  </p:notesMasterIdLst>
  <p:sldIdLst>
    <p:sldId id="257" r:id="rId3"/>
    <p:sldId id="398" r:id="rId4"/>
    <p:sldId id="399" r:id="rId5"/>
    <p:sldId id="400" r:id="rId6"/>
    <p:sldId id="401" r:id="rId7"/>
    <p:sldId id="402" r:id="rId8"/>
    <p:sldId id="403" r:id="rId9"/>
    <p:sldId id="40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93" autoAdjust="0"/>
    <p:restoredTop sz="94660"/>
  </p:normalViewPr>
  <p:slideViewPr>
    <p:cSldViewPr snapToGrid="0">
      <p:cViewPr>
        <p:scale>
          <a:sx n="90" d="100"/>
          <a:sy n="90" d="100"/>
        </p:scale>
        <p:origin x="-72" y="5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C070D4-FFC5-4EB6-9C44-D64FDCF837DA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6BEF8825-6658-4278-90F3-737DAE08930A}">
      <dgm:prSet phldrT="[Text]"/>
      <dgm:spPr/>
      <dgm:t>
        <a:bodyPr/>
        <a:lstStyle/>
        <a:p>
          <a:r>
            <a:rPr lang="id-ID" dirty="0" smtClean="0"/>
            <a:t>2018</a:t>
          </a:r>
          <a:endParaRPr lang="id-ID" dirty="0"/>
        </a:p>
      </dgm:t>
    </dgm:pt>
    <dgm:pt modelId="{15361B39-6A4C-41A9-B92E-B12EA1925BF6}" type="parTrans" cxnId="{7A966908-D0FE-4FE7-A653-6DC898640B7B}">
      <dgm:prSet/>
      <dgm:spPr/>
      <dgm:t>
        <a:bodyPr/>
        <a:lstStyle/>
        <a:p>
          <a:endParaRPr lang="id-ID"/>
        </a:p>
      </dgm:t>
    </dgm:pt>
    <dgm:pt modelId="{102861C8-0E98-4057-BDAB-D11A60268EDF}" type="sibTrans" cxnId="{7A966908-D0FE-4FE7-A653-6DC898640B7B}">
      <dgm:prSet/>
      <dgm:spPr/>
      <dgm:t>
        <a:bodyPr/>
        <a:lstStyle/>
        <a:p>
          <a:endParaRPr lang="id-ID"/>
        </a:p>
      </dgm:t>
    </dgm:pt>
    <dgm:pt modelId="{9BEF7FB7-D60E-4467-80E4-04BB9F2585FD}">
      <dgm:prSet phldrT="[Text]"/>
      <dgm:spPr/>
      <dgm:t>
        <a:bodyPr/>
        <a:lstStyle/>
        <a:p>
          <a:r>
            <a:rPr lang="id-ID" dirty="0" smtClean="0"/>
            <a:t>2019</a:t>
          </a:r>
          <a:endParaRPr lang="id-ID" dirty="0"/>
        </a:p>
      </dgm:t>
    </dgm:pt>
    <dgm:pt modelId="{7C23AB4D-1EDE-4821-85DE-C8CA98F55960}" type="parTrans" cxnId="{966E9FDC-00C3-4063-AC78-2F53F3AA96F3}">
      <dgm:prSet/>
      <dgm:spPr/>
      <dgm:t>
        <a:bodyPr/>
        <a:lstStyle/>
        <a:p>
          <a:endParaRPr lang="id-ID"/>
        </a:p>
      </dgm:t>
    </dgm:pt>
    <dgm:pt modelId="{9CF0AE4B-225E-45FE-838E-FCF3D9AD038C}" type="sibTrans" cxnId="{966E9FDC-00C3-4063-AC78-2F53F3AA96F3}">
      <dgm:prSet/>
      <dgm:spPr/>
      <dgm:t>
        <a:bodyPr/>
        <a:lstStyle/>
        <a:p>
          <a:endParaRPr lang="id-ID"/>
        </a:p>
      </dgm:t>
    </dgm:pt>
    <dgm:pt modelId="{A41A51B2-981A-474E-A65C-46F0351B2662}">
      <dgm:prSet phldrT="[Text]"/>
      <dgm:spPr/>
      <dgm:t>
        <a:bodyPr/>
        <a:lstStyle/>
        <a:p>
          <a:r>
            <a:rPr lang="id-ID" dirty="0" smtClean="0"/>
            <a:t>2020</a:t>
          </a:r>
          <a:endParaRPr lang="id-ID" dirty="0"/>
        </a:p>
      </dgm:t>
    </dgm:pt>
    <dgm:pt modelId="{3058C887-192E-4C35-8AF2-36A97DEAA834}" type="parTrans" cxnId="{8EFAF432-363D-4EA1-9926-6552F8AA3428}">
      <dgm:prSet/>
      <dgm:spPr/>
      <dgm:t>
        <a:bodyPr/>
        <a:lstStyle/>
        <a:p>
          <a:endParaRPr lang="id-ID"/>
        </a:p>
      </dgm:t>
    </dgm:pt>
    <dgm:pt modelId="{60464DB3-9BD9-4155-A00B-22BF0B378407}" type="sibTrans" cxnId="{8EFAF432-363D-4EA1-9926-6552F8AA3428}">
      <dgm:prSet/>
      <dgm:spPr/>
      <dgm:t>
        <a:bodyPr/>
        <a:lstStyle/>
        <a:p>
          <a:endParaRPr lang="id-ID"/>
        </a:p>
      </dgm:t>
    </dgm:pt>
    <dgm:pt modelId="{121E55EF-997E-4F88-81F3-722C725C98DE}">
      <dgm:prSet phldrT="[Text]"/>
      <dgm:spPr/>
      <dgm:t>
        <a:bodyPr/>
        <a:lstStyle/>
        <a:p>
          <a:r>
            <a:rPr lang="id-ID" dirty="0" smtClean="0"/>
            <a:t>2021</a:t>
          </a:r>
          <a:endParaRPr lang="id-ID" dirty="0"/>
        </a:p>
      </dgm:t>
    </dgm:pt>
    <dgm:pt modelId="{86883BCA-5F17-4CC9-B505-04EA12A69DDE}" type="parTrans" cxnId="{13C57634-33FA-471C-9CDF-77B4EBF6A3B5}">
      <dgm:prSet/>
      <dgm:spPr/>
      <dgm:t>
        <a:bodyPr/>
        <a:lstStyle/>
        <a:p>
          <a:endParaRPr lang="id-ID"/>
        </a:p>
      </dgm:t>
    </dgm:pt>
    <dgm:pt modelId="{71B3D106-A5DB-4A03-9CA0-D3FA1DCEDA7B}" type="sibTrans" cxnId="{13C57634-33FA-471C-9CDF-77B4EBF6A3B5}">
      <dgm:prSet/>
      <dgm:spPr/>
      <dgm:t>
        <a:bodyPr/>
        <a:lstStyle/>
        <a:p>
          <a:endParaRPr lang="id-ID"/>
        </a:p>
      </dgm:t>
    </dgm:pt>
    <dgm:pt modelId="{C055366F-5DD8-47F5-922C-480142D00F7E}">
      <dgm:prSet phldrT="[Text]"/>
      <dgm:spPr/>
      <dgm:t>
        <a:bodyPr/>
        <a:lstStyle/>
        <a:p>
          <a:r>
            <a:rPr lang="id-ID" dirty="0" smtClean="0"/>
            <a:t>2022</a:t>
          </a:r>
          <a:endParaRPr lang="id-ID" dirty="0"/>
        </a:p>
      </dgm:t>
    </dgm:pt>
    <dgm:pt modelId="{EF17C8AC-EEA7-4D7D-AA43-16D7BD36E173}" type="parTrans" cxnId="{DBE9DB05-531F-429E-A742-88C1E62EBC9A}">
      <dgm:prSet/>
      <dgm:spPr/>
      <dgm:t>
        <a:bodyPr/>
        <a:lstStyle/>
        <a:p>
          <a:endParaRPr lang="id-ID"/>
        </a:p>
      </dgm:t>
    </dgm:pt>
    <dgm:pt modelId="{61665ABF-A366-4B34-9C0A-69C94FFA24EE}" type="sibTrans" cxnId="{DBE9DB05-531F-429E-A742-88C1E62EBC9A}">
      <dgm:prSet/>
      <dgm:spPr/>
      <dgm:t>
        <a:bodyPr/>
        <a:lstStyle/>
        <a:p>
          <a:endParaRPr lang="id-ID"/>
        </a:p>
      </dgm:t>
    </dgm:pt>
    <dgm:pt modelId="{788C9E1C-8F43-4D93-8EE2-493FB06C07F0}">
      <dgm:prSet/>
      <dgm:spPr/>
      <dgm:t>
        <a:bodyPr/>
        <a:lstStyle/>
        <a:p>
          <a:r>
            <a:rPr lang="id-ID" dirty="0" smtClean="0"/>
            <a:t>Re-organisasi PKGM</a:t>
          </a:r>
          <a:endParaRPr lang="id-ID" dirty="0"/>
        </a:p>
      </dgm:t>
    </dgm:pt>
    <dgm:pt modelId="{471B4605-EA53-4EEA-B790-B14BB4473C11}" type="parTrans" cxnId="{380A0490-018E-4CF8-9B45-A8BDAF9F0EAA}">
      <dgm:prSet/>
      <dgm:spPr/>
      <dgm:t>
        <a:bodyPr/>
        <a:lstStyle/>
        <a:p>
          <a:endParaRPr lang="id-ID"/>
        </a:p>
      </dgm:t>
    </dgm:pt>
    <dgm:pt modelId="{A367F06A-002E-4E35-8E57-14BA6751D4BE}" type="sibTrans" cxnId="{380A0490-018E-4CF8-9B45-A8BDAF9F0EAA}">
      <dgm:prSet/>
      <dgm:spPr/>
      <dgm:t>
        <a:bodyPr/>
        <a:lstStyle/>
        <a:p>
          <a:endParaRPr lang="id-ID"/>
        </a:p>
      </dgm:t>
    </dgm:pt>
    <dgm:pt modelId="{6DE8DDEF-79C9-46E7-84B6-1EE54D9D9319}">
      <dgm:prSet/>
      <dgm:spPr/>
      <dgm:t>
        <a:bodyPr/>
        <a:lstStyle/>
        <a:p>
          <a:r>
            <a:rPr lang="id-ID" dirty="0" smtClean="0"/>
            <a:t>Pengembangan infrastruktur</a:t>
          </a:r>
          <a:endParaRPr lang="id-ID" dirty="0"/>
        </a:p>
      </dgm:t>
    </dgm:pt>
    <dgm:pt modelId="{0D208807-E476-4875-9F2C-383E561A09C3}" type="parTrans" cxnId="{3DA4DD45-343A-4508-BAAF-427CA41C4DB1}">
      <dgm:prSet/>
      <dgm:spPr/>
      <dgm:t>
        <a:bodyPr/>
        <a:lstStyle/>
        <a:p>
          <a:endParaRPr lang="id-ID"/>
        </a:p>
      </dgm:t>
    </dgm:pt>
    <dgm:pt modelId="{42366DC1-F7BE-4775-88FF-23FA18625540}" type="sibTrans" cxnId="{3DA4DD45-343A-4508-BAAF-427CA41C4DB1}">
      <dgm:prSet/>
      <dgm:spPr/>
      <dgm:t>
        <a:bodyPr/>
        <a:lstStyle/>
        <a:p>
          <a:endParaRPr lang="id-ID"/>
        </a:p>
      </dgm:t>
    </dgm:pt>
    <dgm:pt modelId="{77B0F25C-653C-45A8-9684-BE32971BEF2D}">
      <dgm:prSet/>
      <dgm:spPr/>
      <dgm:t>
        <a:bodyPr/>
        <a:lstStyle/>
        <a:p>
          <a:r>
            <a:rPr lang="id-ID" dirty="0" smtClean="0"/>
            <a:t>Tahap pemantapan</a:t>
          </a:r>
          <a:endParaRPr lang="id-ID" dirty="0"/>
        </a:p>
      </dgm:t>
    </dgm:pt>
    <dgm:pt modelId="{58CF6B5A-87AB-46DA-9503-A284A1FDD069}" type="parTrans" cxnId="{8F33C4D2-4253-46AB-A0D6-F497B6466332}">
      <dgm:prSet/>
      <dgm:spPr/>
      <dgm:t>
        <a:bodyPr/>
        <a:lstStyle/>
        <a:p>
          <a:endParaRPr lang="id-ID"/>
        </a:p>
      </dgm:t>
    </dgm:pt>
    <dgm:pt modelId="{EF7E33F0-C6CD-4A50-8F46-6FCD43DFEC0C}" type="sibTrans" cxnId="{8F33C4D2-4253-46AB-A0D6-F497B6466332}">
      <dgm:prSet/>
      <dgm:spPr/>
      <dgm:t>
        <a:bodyPr/>
        <a:lstStyle/>
        <a:p>
          <a:endParaRPr lang="id-ID"/>
        </a:p>
      </dgm:t>
    </dgm:pt>
    <dgm:pt modelId="{0FDDC1CA-7C59-4DF0-985F-B6BAD857B8D1}">
      <dgm:prSet/>
      <dgm:spPr/>
      <dgm:t>
        <a:bodyPr/>
        <a:lstStyle/>
        <a:p>
          <a:r>
            <a:rPr lang="id-ID" dirty="0" smtClean="0"/>
            <a:t>Tahap konsolidasi</a:t>
          </a:r>
          <a:endParaRPr lang="id-ID" dirty="0"/>
        </a:p>
      </dgm:t>
    </dgm:pt>
    <dgm:pt modelId="{90A4CA77-AD7B-4751-AB66-1029F1EAF804}" type="parTrans" cxnId="{5ED65A72-3B7C-478C-AFC7-8C0F9CBB575B}">
      <dgm:prSet/>
      <dgm:spPr/>
      <dgm:t>
        <a:bodyPr/>
        <a:lstStyle/>
        <a:p>
          <a:endParaRPr lang="id-ID"/>
        </a:p>
      </dgm:t>
    </dgm:pt>
    <dgm:pt modelId="{20E7FA07-1F84-448D-A3DA-7C4D7CFBCA0F}" type="sibTrans" cxnId="{5ED65A72-3B7C-478C-AFC7-8C0F9CBB575B}">
      <dgm:prSet/>
      <dgm:spPr/>
      <dgm:t>
        <a:bodyPr/>
        <a:lstStyle/>
        <a:p>
          <a:endParaRPr lang="id-ID"/>
        </a:p>
      </dgm:t>
    </dgm:pt>
    <dgm:pt modelId="{BA53019D-92E5-41EB-911E-DB4D559D2781}">
      <dgm:prSet/>
      <dgm:spPr/>
      <dgm:t>
        <a:bodyPr/>
        <a:lstStyle/>
        <a:p>
          <a:r>
            <a:rPr lang="id-ID" dirty="0" smtClean="0"/>
            <a:t>Tahap pemantapan</a:t>
          </a:r>
          <a:endParaRPr lang="id-ID" dirty="0"/>
        </a:p>
      </dgm:t>
    </dgm:pt>
    <dgm:pt modelId="{3CD4E344-C9D0-4576-9FDE-735E4195F385}" type="parTrans" cxnId="{B5C02976-3901-46B1-8448-5B038F0B50BA}">
      <dgm:prSet/>
      <dgm:spPr/>
      <dgm:t>
        <a:bodyPr/>
        <a:lstStyle/>
        <a:p>
          <a:endParaRPr lang="id-ID"/>
        </a:p>
      </dgm:t>
    </dgm:pt>
    <dgm:pt modelId="{4296FB88-3FC1-4E07-9E01-33C81777F266}" type="sibTrans" cxnId="{B5C02976-3901-46B1-8448-5B038F0B50BA}">
      <dgm:prSet/>
      <dgm:spPr/>
      <dgm:t>
        <a:bodyPr/>
        <a:lstStyle/>
        <a:p>
          <a:endParaRPr lang="id-ID"/>
        </a:p>
      </dgm:t>
    </dgm:pt>
    <dgm:pt modelId="{CB18334B-B6DC-45CE-918D-FB872CD6CB53}">
      <dgm:prSet/>
      <dgm:spPr/>
      <dgm:t>
        <a:bodyPr/>
        <a:lstStyle/>
        <a:p>
          <a:r>
            <a:rPr lang="id-ID" dirty="0" smtClean="0"/>
            <a:t>Tahap percepatan</a:t>
          </a:r>
          <a:endParaRPr lang="id-ID" dirty="0"/>
        </a:p>
      </dgm:t>
    </dgm:pt>
    <dgm:pt modelId="{47D48ED1-877B-46D2-BD74-F24506A05582}" type="parTrans" cxnId="{45A44CC3-E6AE-4A50-A755-FE3043998914}">
      <dgm:prSet/>
      <dgm:spPr/>
      <dgm:t>
        <a:bodyPr/>
        <a:lstStyle/>
        <a:p>
          <a:endParaRPr lang="id-ID"/>
        </a:p>
      </dgm:t>
    </dgm:pt>
    <dgm:pt modelId="{4692E050-E625-48AD-B1F6-85E4C4DE72FA}" type="sibTrans" cxnId="{45A44CC3-E6AE-4A50-A755-FE3043998914}">
      <dgm:prSet/>
      <dgm:spPr/>
      <dgm:t>
        <a:bodyPr/>
        <a:lstStyle/>
        <a:p>
          <a:endParaRPr lang="id-ID"/>
        </a:p>
      </dgm:t>
    </dgm:pt>
    <dgm:pt modelId="{E8D6CDAE-05BA-4AC3-A425-861A07AFF8A5}">
      <dgm:prSet/>
      <dgm:spPr/>
      <dgm:t>
        <a:bodyPr/>
        <a:lstStyle/>
        <a:p>
          <a:r>
            <a:rPr lang="id-ID" dirty="0" smtClean="0"/>
            <a:t>Tahap pengembangan lanjut</a:t>
          </a:r>
          <a:endParaRPr lang="id-ID" dirty="0"/>
        </a:p>
      </dgm:t>
    </dgm:pt>
    <dgm:pt modelId="{DF909AF9-E557-4ACD-9F1E-272BC553BF82}" type="parTrans" cxnId="{72896F98-969A-4230-AB59-462030DFD21E}">
      <dgm:prSet/>
      <dgm:spPr/>
      <dgm:t>
        <a:bodyPr/>
        <a:lstStyle/>
        <a:p>
          <a:endParaRPr lang="id-ID"/>
        </a:p>
      </dgm:t>
    </dgm:pt>
    <dgm:pt modelId="{3CEBB8B7-575D-4587-A685-165A3D4BC88E}" type="sibTrans" cxnId="{72896F98-969A-4230-AB59-462030DFD21E}">
      <dgm:prSet/>
      <dgm:spPr/>
      <dgm:t>
        <a:bodyPr/>
        <a:lstStyle/>
        <a:p>
          <a:endParaRPr lang="id-ID"/>
        </a:p>
      </dgm:t>
    </dgm:pt>
    <dgm:pt modelId="{D4382594-B4CB-4233-AAFB-52CAD3069B13}">
      <dgm:prSet/>
      <dgm:spPr/>
      <dgm:t>
        <a:bodyPr/>
        <a:lstStyle/>
        <a:p>
          <a:r>
            <a:rPr lang="id-ID" dirty="0" smtClean="0"/>
            <a:t>Memperkuat kerjasama dalam penelitian</a:t>
          </a:r>
          <a:endParaRPr lang="id-ID" dirty="0"/>
        </a:p>
      </dgm:t>
    </dgm:pt>
    <dgm:pt modelId="{452B7F16-C313-4FB0-8966-BCFCF988E133}" type="parTrans" cxnId="{DA7177AA-B8D6-44D0-9976-C1516E39042D}">
      <dgm:prSet/>
      <dgm:spPr/>
      <dgm:t>
        <a:bodyPr/>
        <a:lstStyle/>
        <a:p>
          <a:endParaRPr lang="id-ID"/>
        </a:p>
      </dgm:t>
    </dgm:pt>
    <dgm:pt modelId="{9AD31CB2-A985-4D16-88A4-0BA178840527}" type="sibTrans" cxnId="{DA7177AA-B8D6-44D0-9976-C1516E39042D}">
      <dgm:prSet/>
      <dgm:spPr/>
      <dgm:t>
        <a:bodyPr/>
        <a:lstStyle/>
        <a:p>
          <a:endParaRPr lang="id-ID"/>
        </a:p>
      </dgm:t>
    </dgm:pt>
    <dgm:pt modelId="{E7C0AC0C-1DDF-491B-A403-E6168F1A7AEB}">
      <dgm:prSet/>
      <dgm:spPr/>
      <dgm:t>
        <a:bodyPr/>
        <a:lstStyle/>
        <a:p>
          <a:r>
            <a:rPr lang="id-ID" dirty="0" smtClean="0"/>
            <a:t>Memperkuat kerjasama dalam penelitian</a:t>
          </a:r>
          <a:endParaRPr lang="id-ID" dirty="0"/>
        </a:p>
      </dgm:t>
    </dgm:pt>
    <dgm:pt modelId="{454EA5EF-A87D-4882-B9D5-91BB5DC295DA}" type="parTrans" cxnId="{7266F312-7AB3-48D3-A06F-D49AF25A0DCA}">
      <dgm:prSet/>
      <dgm:spPr/>
      <dgm:t>
        <a:bodyPr/>
        <a:lstStyle/>
        <a:p>
          <a:endParaRPr lang="id-ID"/>
        </a:p>
      </dgm:t>
    </dgm:pt>
    <dgm:pt modelId="{F4170FED-143F-43AB-8118-7A39DEABACE9}" type="sibTrans" cxnId="{7266F312-7AB3-48D3-A06F-D49AF25A0DCA}">
      <dgm:prSet/>
      <dgm:spPr/>
      <dgm:t>
        <a:bodyPr/>
        <a:lstStyle/>
        <a:p>
          <a:endParaRPr lang="id-ID"/>
        </a:p>
      </dgm:t>
    </dgm:pt>
    <dgm:pt modelId="{B8ED9532-BBD1-4841-893E-4ACDBE31BFE5}">
      <dgm:prSet/>
      <dgm:spPr/>
      <dgm:t>
        <a:bodyPr/>
        <a:lstStyle/>
        <a:p>
          <a:r>
            <a:rPr lang="id-ID" dirty="0" smtClean="0"/>
            <a:t>Capacity building</a:t>
          </a:r>
          <a:endParaRPr lang="id-ID" dirty="0"/>
        </a:p>
      </dgm:t>
    </dgm:pt>
    <dgm:pt modelId="{A2040BC5-3795-402B-BDCA-34AABFEE9549}" type="parTrans" cxnId="{E027634C-6B9A-44DB-8CF6-12942C7181FB}">
      <dgm:prSet/>
      <dgm:spPr/>
      <dgm:t>
        <a:bodyPr/>
        <a:lstStyle/>
        <a:p>
          <a:endParaRPr lang="id-ID"/>
        </a:p>
      </dgm:t>
    </dgm:pt>
    <dgm:pt modelId="{DCF5DE14-81BB-474A-AA2C-DCC56590AA7A}" type="sibTrans" cxnId="{E027634C-6B9A-44DB-8CF6-12942C7181FB}">
      <dgm:prSet/>
      <dgm:spPr/>
      <dgm:t>
        <a:bodyPr/>
        <a:lstStyle/>
        <a:p>
          <a:endParaRPr lang="id-ID"/>
        </a:p>
      </dgm:t>
    </dgm:pt>
    <dgm:pt modelId="{827C5441-22F8-483B-BB63-8F13B304203E}">
      <dgm:prSet/>
      <dgm:spPr/>
      <dgm:t>
        <a:bodyPr/>
        <a:lstStyle/>
        <a:p>
          <a:r>
            <a:rPr lang="id-ID" dirty="0" smtClean="0"/>
            <a:t>Menjalin kerjasama baru di bidang penelitian</a:t>
          </a:r>
          <a:endParaRPr lang="id-ID" dirty="0"/>
        </a:p>
      </dgm:t>
    </dgm:pt>
    <dgm:pt modelId="{7AFCDE0F-A31D-44B6-869F-543AD86C8085}" type="parTrans" cxnId="{ABBCF0ED-08BF-4E65-89BE-1F27A508AA11}">
      <dgm:prSet/>
      <dgm:spPr/>
      <dgm:t>
        <a:bodyPr/>
        <a:lstStyle/>
        <a:p>
          <a:endParaRPr lang="id-ID"/>
        </a:p>
      </dgm:t>
    </dgm:pt>
    <dgm:pt modelId="{B8CFEAF4-0835-41F8-BADC-05317079C8D0}" type="sibTrans" cxnId="{ABBCF0ED-08BF-4E65-89BE-1F27A508AA11}">
      <dgm:prSet/>
      <dgm:spPr/>
      <dgm:t>
        <a:bodyPr/>
        <a:lstStyle/>
        <a:p>
          <a:endParaRPr lang="id-ID"/>
        </a:p>
      </dgm:t>
    </dgm:pt>
    <dgm:pt modelId="{A1C139F1-59C2-43E9-BAC6-12867B9C9764}">
      <dgm:prSet/>
      <dgm:spPr/>
      <dgm:t>
        <a:bodyPr/>
        <a:lstStyle/>
        <a:p>
          <a:r>
            <a:rPr lang="id-ID" dirty="0" smtClean="0"/>
            <a:t>Melakukan kegiatan penelitian multidisiplin</a:t>
          </a:r>
          <a:endParaRPr lang="id-ID" dirty="0"/>
        </a:p>
      </dgm:t>
    </dgm:pt>
    <dgm:pt modelId="{CCEDCBC0-2508-4A0A-9FE1-992B06597A53}" type="parTrans" cxnId="{94068CF7-0758-4150-B41B-16836184A42F}">
      <dgm:prSet/>
      <dgm:spPr/>
      <dgm:t>
        <a:bodyPr/>
        <a:lstStyle/>
        <a:p>
          <a:endParaRPr lang="id-ID"/>
        </a:p>
      </dgm:t>
    </dgm:pt>
    <dgm:pt modelId="{B4EFF29F-C140-4071-8CE1-16B34C3EB608}" type="sibTrans" cxnId="{94068CF7-0758-4150-B41B-16836184A42F}">
      <dgm:prSet/>
      <dgm:spPr/>
      <dgm:t>
        <a:bodyPr/>
        <a:lstStyle/>
        <a:p>
          <a:endParaRPr lang="id-ID"/>
        </a:p>
      </dgm:t>
    </dgm:pt>
    <dgm:pt modelId="{2D42D81B-48D2-4AB7-80A0-2A22BCA3FCF4}">
      <dgm:prSet/>
      <dgm:spPr/>
      <dgm:t>
        <a:bodyPr/>
        <a:lstStyle/>
        <a:p>
          <a:r>
            <a:rPr lang="id-ID" dirty="0" smtClean="0"/>
            <a:t>Melakukan kegiatan penelitian multidisiplin</a:t>
          </a:r>
          <a:endParaRPr lang="id-ID" dirty="0"/>
        </a:p>
      </dgm:t>
    </dgm:pt>
    <dgm:pt modelId="{73B2D30C-AC2C-4482-8B24-AC9C29E7ED4D}" type="parTrans" cxnId="{0A6E5CF9-3C3C-46DC-9FC7-ECCCA6501BDE}">
      <dgm:prSet/>
      <dgm:spPr/>
      <dgm:t>
        <a:bodyPr/>
        <a:lstStyle/>
        <a:p>
          <a:endParaRPr lang="id-ID"/>
        </a:p>
      </dgm:t>
    </dgm:pt>
    <dgm:pt modelId="{8D575AA2-354A-4B48-98CB-7F4D2279F530}" type="sibTrans" cxnId="{0A6E5CF9-3C3C-46DC-9FC7-ECCCA6501BDE}">
      <dgm:prSet/>
      <dgm:spPr/>
      <dgm:t>
        <a:bodyPr/>
        <a:lstStyle/>
        <a:p>
          <a:endParaRPr lang="id-ID"/>
        </a:p>
      </dgm:t>
    </dgm:pt>
    <dgm:pt modelId="{35EF55F6-7001-436F-935D-8656840C4713}">
      <dgm:prSet/>
      <dgm:spPr/>
      <dgm:t>
        <a:bodyPr/>
        <a:lstStyle/>
        <a:p>
          <a:r>
            <a:rPr lang="id-ID" dirty="0" smtClean="0"/>
            <a:t>Melakukan kegiatan penelitian multidisiplin</a:t>
          </a:r>
          <a:endParaRPr lang="id-ID" dirty="0"/>
        </a:p>
      </dgm:t>
    </dgm:pt>
    <dgm:pt modelId="{13A044E3-43C0-4F09-9211-239E5A5D9B11}" type="parTrans" cxnId="{8074F096-861E-45FE-9166-DA358551EB57}">
      <dgm:prSet/>
      <dgm:spPr/>
      <dgm:t>
        <a:bodyPr/>
        <a:lstStyle/>
        <a:p>
          <a:endParaRPr lang="id-ID"/>
        </a:p>
      </dgm:t>
    </dgm:pt>
    <dgm:pt modelId="{59D40B39-11BF-4255-814F-E278FCD17AEE}" type="sibTrans" cxnId="{8074F096-861E-45FE-9166-DA358551EB57}">
      <dgm:prSet/>
      <dgm:spPr/>
      <dgm:t>
        <a:bodyPr/>
        <a:lstStyle/>
        <a:p>
          <a:endParaRPr lang="id-ID"/>
        </a:p>
      </dgm:t>
    </dgm:pt>
    <dgm:pt modelId="{1EC134CA-74F9-4BE4-9494-09BE5D6C2F91}">
      <dgm:prSet/>
      <dgm:spPr/>
      <dgm:t>
        <a:bodyPr/>
        <a:lstStyle/>
        <a:p>
          <a:r>
            <a:rPr lang="id-ID" dirty="0" smtClean="0"/>
            <a:t>Melakukan kegiatan penelitian multidisiplin</a:t>
          </a:r>
          <a:endParaRPr lang="id-ID" dirty="0"/>
        </a:p>
      </dgm:t>
    </dgm:pt>
    <dgm:pt modelId="{5F990F95-1DE4-4244-A3DC-63AA43EBB061}" type="parTrans" cxnId="{F195E98D-FC25-4D98-9EF5-958700459041}">
      <dgm:prSet/>
      <dgm:spPr/>
      <dgm:t>
        <a:bodyPr/>
        <a:lstStyle/>
        <a:p>
          <a:endParaRPr lang="id-ID"/>
        </a:p>
      </dgm:t>
    </dgm:pt>
    <dgm:pt modelId="{586ABF64-83A7-4E91-9F3B-98E072CA50E2}" type="sibTrans" cxnId="{F195E98D-FC25-4D98-9EF5-958700459041}">
      <dgm:prSet/>
      <dgm:spPr/>
      <dgm:t>
        <a:bodyPr/>
        <a:lstStyle/>
        <a:p>
          <a:endParaRPr lang="id-ID"/>
        </a:p>
      </dgm:t>
    </dgm:pt>
    <dgm:pt modelId="{0E4FC1F7-F288-4904-8CA2-C02B00183DA6}">
      <dgm:prSet/>
      <dgm:spPr/>
      <dgm:t>
        <a:bodyPr/>
        <a:lstStyle/>
        <a:p>
          <a:r>
            <a:rPr lang="id-ID" dirty="0" smtClean="0"/>
            <a:t>SDM khusus sebagai staf peneliti</a:t>
          </a:r>
          <a:endParaRPr lang="id-ID" dirty="0"/>
        </a:p>
      </dgm:t>
    </dgm:pt>
    <dgm:pt modelId="{D5BA3A04-D7CD-4551-B88E-7AD2ACFB8E0D}" type="parTrans" cxnId="{0CECCB9C-39FD-4B7C-A193-F8C4364E1DED}">
      <dgm:prSet/>
      <dgm:spPr/>
      <dgm:t>
        <a:bodyPr/>
        <a:lstStyle/>
        <a:p>
          <a:endParaRPr lang="id-ID"/>
        </a:p>
      </dgm:t>
    </dgm:pt>
    <dgm:pt modelId="{D8D851E9-0875-47CA-866F-A5566CF13B31}" type="sibTrans" cxnId="{0CECCB9C-39FD-4B7C-A193-F8C4364E1DED}">
      <dgm:prSet/>
      <dgm:spPr/>
      <dgm:t>
        <a:bodyPr/>
        <a:lstStyle/>
        <a:p>
          <a:endParaRPr lang="id-ID"/>
        </a:p>
      </dgm:t>
    </dgm:pt>
    <dgm:pt modelId="{45C3FB12-D116-41A5-865A-B645D7ADDF3B}" type="pres">
      <dgm:prSet presAssocID="{5DC070D4-FFC5-4EB6-9C44-D64FDCF837DA}" presName="arrowDiagram" presStyleCnt="0">
        <dgm:presLayoutVars>
          <dgm:chMax val="5"/>
          <dgm:dir/>
          <dgm:resizeHandles val="exact"/>
        </dgm:presLayoutVars>
      </dgm:prSet>
      <dgm:spPr/>
    </dgm:pt>
    <dgm:pt modelId="{C603FD8C-F662-49E7-A407-ABEED0E96327}" type="pres">
      <dgm:prSet presAssocID="{5DC070D4-FFC5-4EB6-9C44-D64FDCF837DA}" presName="arrow" presStyleLbl="bgShp" presStyleIdx="0" presStyleCnt="1" custLinFactNeighborX="-475" custLinFactNeighborY="-507"/>
      <dgm:spPr/>
    </dgm:pt>
    <dgm:pt modelId="{2D2E3865-7A6E-424F-8611-94FD8D1EB365}" type="pres">
      <dgm:prSet presAssocID="{5DC070D4-FFC5-4EB6-9C44-D64FDCF837DA}" presName="arrowDiagram5" presStyleCnt="0"/>
      <dgm:spPr/>
    </dgm:pt>
    <dgm:pt modelId="{1994731F-188D-47DD-B677-A515B072ED22}" type="pres">
      <dgm:prSet presAssocID="{6BEF8825-6658-4278-90F3-737DAE08930A}" presName="bullet5a" presStyleLbl="node1" presStyleIdx="0" presStyleCnt="5"/>
      <dgm:spPr/>
    </dgm:pt>
    <dgm:pt modelId="{4BC8719F-970C-45CA-969F-526350A6F5B3}" type="pres">
      <dgm:prSet presAssocID="{6BEF8825-6658-4278-90F3-737DAE08930A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0808B2B-7DC9-44CE-8AE1-F60EE82EDD2F}" type="pres">
      <dgm:prSet presAssocID="{9BEF7FB7-D60E-4467-80E4-04BB9F2585FD}" presName="bullet5b" presStyleLbl="node1" presStyleIdx="1" presStyleCnt="5"/>
      <dgm:spPr/>
    </dgm:pt>
    <dgm:pt modelId="{F2779AC6-E4B1-4797-BBCA-024276D721C5}" type="pres">
      <dgm:prSet presAssocID="{9BEF7FB7-D60E-4467-80E4-04BB9F2585FD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564C2F6-EB38-43C3-8721-8946E1EF3CD0}" type="pres">
      <dgm:prSet presAssocID="{A41A51B2-981A-474E-A65C-46F0351B2662}" presName="bullet5c" presStyleLbl="node1" presStyleIdx="2" presStyleCnt="5"/>
      <dgm:spPr/>
    </dgm:pt>
    <dgm:pt modelId="{0FA12163-D5C6-425D-90D2-A93B1AA30336}" type="pres">
      <dgm:prSet presAssocID="{A41A51B2-981A-474E-A65C-46F0351B2662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BF1989B-4DAF-4B03-8345-31F708DC5CA4}" type="pres">
      <dgm:prSet presAssocID="{121E55EF-997E-4F88-81F3-722C725C98DE}" presName="bullet5d" presStyleLbl="node1" presStyleIdx="3" presStyleCnt="5"/>
      <dgm:spPr/>
    </dgm:pt>
    <dgm:pt modelId="{50755139-98F7-4021-9C67-15F441448731}" type="pres">
      <dgm:prSet presAssocID="{121E55EF-997E-4F88-81F3-722C725C98DE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C4E4DDC-9CD8-4642-96B2-91F2164B95F2}" type="pres">
      <dgm:prSet presAssocID="{C055366F-5DD8-47F5-922C-480142D00F7E}" presName="bullet5e" presStyleLbl="node1" presStyleIdx="4" presStyleCnt="5"/>
      <dgm:spPr/>
    </dgm:pt>
    <dgm:pt modelId="{46C1F286-FE3F-4A5C-BC4A-589443EF8A9F}" type="pres">
      <dgm:prSet presAssocID="{C055366F-5DD8-47F5-922C-480142D00F7E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13C57634-33FA-471C-9CDF-77B4EBF6A3B5}" srcId="{5DC070D4-FFC5-4EB6-9C44-D64FDCF837DA}" destId="{121E55EF-997E-4F88-81F3-722C725C98DE}" srcOrd="3" destOrd="0" parTransId="{86883BCA-5F17-4CC9-B505-04EA12A69DDE}" sibTransId="{71B3D106-A5DB-4A03-9CA0-D3FA1DCEDA7B}"/>
    <dgm:cxn modelId="{0A6E5CF9-3C3C-46DC-9FC7-ECCCA6501BDE}" srcId="{A41A51B2-981A-474E-A65C-46F0351B2662}" destId="{2D42D81B-48D2-4AB7-80A0-2A22BCA3FCF4}" srcOrd="2" destOrd="0" parTransId="{73B2D30C-AC2C-4482-8B24-AC9C29E7ED4D}" sibTransId="{8D575AA2-354A-4B48-98CB-7F4D2279F530}"/>
    <dgm:cxn modelId="{8EFAF432-363D-4EA1-9926-6552F8AA3428}" srcId="{5DC070D4-FFC5-4EB6-9C44-D64FDCF837DA}" destId="{A41A51B2-981A-474E-A65C-46F0351B2662}" srcOrd="2" destOrd="0" parTransId="{3058C887-192E-4C35-8AF2-36A97DEAA834}" sibTransId="{60464DB3-9BD9-4155-A00B-22BF0B378407}"/>
    <dgm:cxn modelId="{CF56DD23-3694-418F-A559-3EAD3268BB5C}" type="presOf" srcId="{788C9E1C-8F43-4D93-8EE2-493FB06C07F0}" destId="{4BC8719F-970C-45CA-969F-526350A6F5B3}" srcOrd="0" destOrd="2" presId="urn:microsoft.com/office/officeart/2005/8/layout/arrow2"/>
    <dgm:cxn modelId="{45A44CC3-E6AE-4A50-A755-FE3043998914}" srcId="{121E55EF-997E-4F88-81F3-722C725C98DE}" destId="{CB18334B-B6DC-45CE-918D-FB872CD6CB53}" srcOrd="0" destOrd="0" parTransId="{47D48ED1-877B-46D2-BD74-F24506A05582}" sibTransId="{4692E050-E625-48AD-B1F6-85E4C4DE72FA}"/>
    <dgm:cxn modelId="{112FE833-9405-439D-AC70-090A5A3DFD21}" type="presOf" srcId="{B8ED9532-BBD1-4841-893E-4ACDBE31BFE5}" destId="{4BC8719F-970C-45CA-969F-526350A6F5B3}" srcOrd="0" destOrd="4" presId="urn:microsoft.com/office/officeart/2005/8/layout/arrow2"/>
    <dgm:cxn modelId="{E52C385A-AA3D-41D5-90C8-C3A29E66C101}" type="presOf" srcId="{A1C139F1-59C2-43E9-BAC6-12867B9C9764}" destId="{F2779AC6-E4B1-4797-BBCA-024276D721C5}" srcOrd="0" destOrd="4" presId="urn:microsoft.com/office/officeart/2005/8/layout/arrow2"/>
    <dgm:cxn modelId="{1A6F3F02-55F7-4B84-B50C-B7D402F97FF2}" type="presOf" srcId="{77B0F25C-653C-45A8-9684-BE32971BEF2D}" destId="{F2779AC6-E4B1-4797-BBCA-024276D721C5}" srcOrd="0" destOrd="1" presId="urn:microsoft.com/office/officeart/2005/8/layout/arrow2"/>
    <dgm:cxn modelId="{D81B8C35-1075-46E0-9018-D5783CBF0079}" type="presOf" srcId="{1EC134CA-74F9-4BE4-9494-09BE5D6C2F91}" destId="{46C1F286-FE3F-4A5C-BC4A-589443EF8A9F}" srcOrd="0" destOrd="2" presId="urn:microsoft.com/office/officeart/2005/8/layout/arrow2"/>
    <dgm:cxn modelId="{C24DB3D6-23D4-4256-8FFB-2E9477EFFD39}" type="presOf" srcId="{6DE8DDEF-79C9-46E7-84B6-1EE54D9D9319}" destId="{4BC8719F-970C-45CA-969F-526350A6F5B3}" srcOrd="0" destOrd="3" presId="urn:microsoft.com/office/officeart/2005/8/layout/arrow2"/>
    <dgm:cxn modelId="{25AEF93C-8274-4556-B64B-7079C022464D}" type="presOf" srcId="{0FDDC1CA-7C59-4DF0-985F-B6BAD857B8D1}" destId="{4BC8719F-970C-45CA-969F-526350A6F5B3}" srcOrd="0" destOrd="1" presId="urn:microsoft.com/office/officeart/2005/8/layout/arrow2"/>
    <dgm:cxn modelId="{DC15757E-98B7-4BCF-9CB3-74F9A34B6C18}" type="presOf" srcId="{121E55EF-997E-4F88-81F3-722C725C98DE}" destId="{50755139-98F7-4021-9C67-15F441448731}" srcOrd="0" destOrd="0" presId="urn:microsoft.com/office/officeart/2005/8/layout/arrow2"/>
    <dgm:cxn modelId="{F195E98D-FC25-4D98-9EF5-958700459041}" srcId="{C055366F-5DD8-47F5-922C-480142D00F7E}" destId="{1EC134CA-74F9-4BE4-9494-09BE5D6C2F91}" srcOrd="1" destOrd="0" parTransId="{5F990F95-1DE4-4244-A3DC-63AA43EBB061}" sibTransId="{586ABF64-83A7-4E91-9F3B-98E072CA50E2}"/>
    <dgm:cxn modelId="{72896F98-969A-4230-AB59-462030DFD21E}" srcId="{C055366F-5DD8-47F5-922C-480142D00F7E}" destId="{E8D6CDAE-05BA-4AC3-A425-861A07AFF8A5}" srcOrd="0" destOrd="0" parTransId="{DF909AF9-E557-4ACD-9F1E-272BC553BF82}" sibTransId="{3CEBB8B7-575D-4587-A685-165A3D4BC88E}"/>
    <dgm:cxn modelId="{668C6587-7B8D-433E-80A8-045DED06B165}" type="presOf" srcId="{D4382594-B4CB-4233-AAFB-52CAD3069B13}" destId="{F2779AC6-E4B1-4797-BBCA-024276D721C5}" srcOrd="0" destOrd="2" presId="urn:microsoft.com/office/officeart/2005/8/layout/arrow2"/>
    <dgm:cxn modelId="{ABBCF0ED-08BF-4E65-89BE-1F27A508AA11}" srcId="{9BEF7FB7-D60E-4467-80E4-04BB9F2585FD}" destId="{827C5441-22F8-483B-BB63-8F13B304203E}" srcOrd="2" destOrd="0" parTransId="{7AFCDE0F-A31D-44B6-869F-543AD86C8085}" sibTransId="{B8CFEAF4-0835-41F8-BADC-05317079C8D0}"/>
    <dgm:cxn modelId="{DA7177AA-B8D6-44D0-9976-C1516E39042D}" srcId="{9BEF7FB7-D60E-4467-80E4-04BB9F2585FD}" destId="{D4382594-B4CB-4233-AAFB-52CAD3069B13}" srcOrd="1" destOrd="0" parTransId="{452B7F16-C313-4FB0-8966-BCFCF988E133}" sibTransId="{9AD31CB2-A985-4D16-88A4-0BA178840527}"/>
    <dgm:cxn modelId="{8903FD04-8638-48E2-8269-8B3459F9DD5E}" type="presOf" srcId="{E7C0AC0C-1DDF-491B-A403-E6168F1A7AEB}" destId="{0FA12163-D5C6-425D-90D2-A93B1AA30336}" srcOrd="0" destOrd="2" presId="urn:microsoft.com/office/officeart/2005/8/layout/arrow2"/>
    <dgm:cxn modelId="{1B531620-6D79-47CB-A829-B1A398921A6C}" type="presOf" srcId="{A41A51B2-981A-474E-A65C-46F0351B2662}" destId="{0FA12163-D5C6-425D-90D2-A93B1AA30336}" srcOrd="0" destOrd="0" presId="urn:microsoft.com/office/officeart/2005/8/layout/arrow2"/>
    <dgm:cxn modelId="{F8D0A1B0-689A-48A6-9FB9-4296B98D6A0E}" type="presOf" srcId="{CB18334B-B6DC-45CE-918D-FB872CD6CB53}" destId="{50755139-98F7-4021-9C67-15F441448731}" srcOrd="0" destOrd="1" presId="urn:microsoft.com/office/officeart/2005/8/layout/arrow2"/>
    <dgm:cxn modelId="{774FE933-1D8B-46C2-A27E-0F04F048C540}" type="presOf" srcId="{35EF55F6-7001-436F-935D-8656840C4713}" destId="{50755139-98F7-4021-9C67-15F441448731}" srcOrd="0" destOrd="2" presId="urn:microsoft.com/office/officeart/2005/8/layout/arrow2"/>
    <dgm:cxn modelId="{94068CF7-0758-4150-B41B-16836184A42F}" srcId="{9BEF7FB7-D60E-4467-80E4-04BB9F2585FD}" destId="{A1C139F1-59C2-43E9-BAC6-12867B9C9764}" srcOrd="3" destOrd="0" parTransId="{CCEDCBC0-2508-4A0A-9FE1-992B06597A53}" sibTransId="{B4EFF29F-C140-4071-8CE1-16B34C3EB608}"/>
    <dgm:cxn modelId="{DBE9DB05-531F-429E-A742-88C1E62EBC9A}" srcId="{5DC070D4-FFC5-4EB6-9C44-D64FDCF837DA}" destId="{C055366F-5DD8-47F5-922C-480142D00F7E}" srcOrd="4" destOrd="0" parTransId="{EF17C8AC-EEA7-4D7D-AA43-16D7BD36E173}" sibTransId="{61665ABF-A366-4B34-9C0A-69C94FFA24EE}"/>
    <dgm:cxn modelId="{B5C02976-3901-46B1-8448-5B038F0B50BA}" srcId="{A41A51B2-981A-474E-A65C-46F0351B2662}" destId="{BA53019D-92E5-41EB-911E-DB4D559D2781}" srcOrd="0" destOrd="0" parTransId="{3CD4E344-C9D0-4576-9FDE-735E4195F385}" sibTransId="{4296FB88-3FC1-4E07-9E01-33C81777F266}"/>
    <dgm:cxn modelId="{3C0355D0-8C52-45A1-B508-259722446537}" type="presOf" srcId="{BA53019D-92E5-41EB-911E-DB4D559D2781}" destId="{0FA12163-D5C6-425D-90D2-A93B1AA30336}" srcOrd="0" destOrd="1" presId="urn:microsoft.com/office/officeart/2005/8/layout/arrow2"/>
    <dgm:cxn modelId="{966E9FDC-00C3-4063-AC78-2F53F3AA96F3}" srcId="{5DC070D4-FFC5-4EB6-9C44-D64FDCF837DA}" destId="{9BEF7FB7-D60E-4467-80E4-04BB9F2585FD}" srcOrd="1" destOrd="0" parTransId="{7C23AB4D-1EDE-4821-85DE-C8CA98F55960}" sibTransId="{9CF0AE4B-225E-45FE-838E-FCF3D9AD038C}"/>
    <dgm:cxn modelId="{3DA4DD45-343A-4508-BAAF-427CA41C4DB1}" srcId="{6BEF8825-6658-4278-90F3-737DAE08930A}" destId="{6DE8DDEF-79C9-46E7-84B6-1EE54D9D9319}" srcOrd="2" destOrd="0" parTransId="{0D208807-E476-4875-9F2C-383E561A09C3}" sibTransId="{42366DC1-F7BE-4775-88FF-23FA18625540}"/>
    <dgm:cxn modelId="{8EB2FC20-E1AC-42BD-9805-78949AC67D77}" type="presOf" srcId="{5DC070D4-FFC5-4EB6-9C44-D64FDCF837DA}" destId="{45C3FB12-D116-41A5-865A-B645D7ADDF3B}" srcOrd="0" destOrd="0" presId="urn:microsoft.com/office/officeart/2005/8/layout/arrow2"/>
    <dgm:cxn modelId="{380A0490-018E-4CF8-9B45-A8BDAF9F0EAA}" srcId="{6BEF8825-6658-4278-90F3-737DAE08930A}" destId="{788C9E1C-8F43-4D93-8EE2-493FB06C07F0}" srcOrd="1" destOrd="0" parTransId="{471B4605-EA53-4EEA-B790-B14BB4473C11}" sibTransId="{A367F06A-002E-4E35-8E57-14BA6751D4BE}"/>
    <dgm:cxn modelId="{8F33C4D2-4253-46AB-A0D6-F497B6466332}" srcId="{9BEF7FB7-D60E-4467-80E4-04BB9F2585FD}" destId="{77B0F25C-653C-45A8-9684-BE32971BEF2D}" srcOrd="0" destOrd="0" parTransId="{58CF6B5A-87AB-46DA-9503-A284A1FDD069}" sibTransId="{EF7E33F0-C6CD-4A50-8F46-6FCD43DFEC0C}"/>
    <dgm:cxn modelId="{E027634C-6B9A-44DB-8CF6-12942C7181FB}" srcId="{6BEF8825-6658-4278-90F3-737DAE08930A}" destId="{B8ED9532-BBD1-4841-893E-4ACDBE31BFE5}" srcOrd="3" destOrd="0" parTransId="{A2040BC5-3795-402B-BDCA-34AABFEE9549}" sibTransId="{DCF5DE14-81BB-474A-AA2C-DCC56590AA7A}"/>
    <dgm:cxn modelId="{ABEAE79C-0B01-46ED-A7D1-050A9E4BE812}" type="presOf" srcId="{E8D6CDAE-05BA-4AC3-A425-861A07AFF8A5}" destId="{46C1F286-FE3F-4A5C-BC4A-589443EF8A9F}" srcOrd="0" destOrd="1" presId="urn:microsoft.com/office/officeart/2005/8/layout/arrow2"/>
    <dgm:cxn modelId="{7A966908-D0FE-4FE7-A653-6DC898640B7B}" srcId="{5DC070D4-FFC5-4EB6-9C44-D64FDCF837DA}" destId="{6BEF8825-6658-4278-90F3-737DAE08930A}" srcOrd="0" destOrd="0" parTransId="{15361B39-6A4C-41A9-B92E-B12EA1925BF6}" sibTransId="{102861C8-0E98-4057-BDAB-D11A60268EDF}"/>
    <dgm:cxn modelId="{17DA5CD8-CEA0-43B3-BC26-60A68846F1B7}" type="presOf" srcId="{C055366F-5DD8-47F5-922C-480142D00F7E}" destId="{46C1F286-FE3F-4A5C-BC4A-589443EF8A9F}" srcOrd="0" destOrd="0" presId="urn:microsoft.com/office/officeart/2005/8/layout/arrow2"/>
    <dgm:cxn modelId="{77602788-C2E9-4C3F-9B45-74E5E3E281C6}" type="presOf" srcId="{0E4FC1F7-F288-4904-8CA2-C02B00183DA6}" destId="{46C1F286-FE3F-4A5C-BC4A-589443EF8A9F}" srcOrd="0" destOrd="3" presId="urn:microsoft.com/office/officeart/2005/8/layout/arrow2"/>
    <dgm:cxn modelId="{3F85D344-4DA4-454F-BB14-E5B8283B86C3}" type="presOf" srcId="{9BEF7FB7-D60E-4467-80E4-04BB9F2585FD}" destId="{F2779AC6-E4B1-4797-BBCA-024276D721C5}" srcOrd="0" destOrd="0" presId="urn:microsoft.com/office/officeart/2005/8/layout/arrow2"/>
    <dgm:cxn modelId="{7266F312-7AB3-48D3-A06F-D49AF25A0DCA}" srcId="{A41A51B2-981A-474E-A65C-46F0351B2662}" destId="{E7C0AC0C-1DDF-491B-A403-E6168F1A7AEB}" srcOrd="1" destOrd="0" parTransId="{454EA5EF-A87D-4882-B9D5-91BB5DC295DA}" sibTransId="{F4170FED-143F-43AB-8118-7A39DEABACE9}"/>
    <dgm:cxn modelId="{99749842-023D-4C09-A2C5-42FDE97CCA1F}" type="presOf" srcId="{2D42D81B-48D2-4AB7-80A0-2A22BCA3FCF4}" destId="{0FA12163-D5C6-425D-90D2-A93B1AA30336}" srcOrd="0" destOrd="3" presId="urn:microsoft.com/office/officeart/2005/8/layout/arrow2"/>
    <dgm:cxn modelId="{0E5EC81A-4824-49B8-804C-0C45E47C2495}" type="presOf" srcId="{6BEF8825-6658-4278-90F3-737DAE08930A}" destId="{4BC8719F-970C-45CA-969F-526350A6F5B3}" srcOrd="0" destOrd="0" presId="urn:microsoft.com/office/officeart/2005/8/layout/arrow2"/>
    <dgm:cxn modelId="{0CECCB9C-39FD-4B7C-A193-F8C4364E1DED}" srcId="{C055366F-5DD8-47F5-922C-480142D00F7E}" destId="{0E4FC1F7-F288-4904-8CA2-C02B00183DA6}" srcOrd="2" destOrd="0" parTransId="{D5BA3A04-D7CD-4551-B88E-7AD2ACFB8E0D}" sibTransId="{D8D851E9-0875-47CA-866F-A5566CF13B31}"/>
    <dgm:cxn modelId="{8074F096-861E-45FE-9166-DA358551EB57}" srcId="{121E55EF-997E-4F88-81F3-722C725C98DE}" destId="{35EF55F6-7001-436F-935D-8656840C4713}" srcOrd="1" destOrd="0" parTransId="{13A044E3-43C0-4F09-9211-239E5A5D9B11}" sibTransId="{59D40B39-11BF-4255-814F-E278FCD17AEE}"/>
    <dgm:cxn modelId="{5ED65A72-3B7C-478C-AFC7-8C0F9CBB575B}" srcId="{6BEF8825-6658-4278-90F3-737DAE08930A}" destId="{0FDDC1CA-7C59-4DF0-985F-B6BAD857B8D1}" srcOrd="0" destOrd="0" parTransId="{90A4CA77-AD7B-4751-AB66-1029F1EAF804}" sibTransId="{20E7FA07-1F84-448D-A3DA-7C4D7CFBCA0F}"/>
    <dgm:cxn modelId="{A781AF96-E848-4AFB-A6E7-6CE916CE28AE}" type="presOf" srcId="{827C5441-22F8-483B-BB63-8F13B304203E}" destId="{F2779AC6-E4B1-4797-BBCA-024276D721C5}" srcOrd="0" destOrd="3" presId="urn:microsoft.com/office/officeart/2005/8/layout/arrow2"/>
    <dgm:cxn modelId="{B3ACCE84-1877-4085-8465-4DB974E62B5F}" type="presParOf" srcId="{45C3FB12-D116-41A5-865A-B645D7ADDF3B}" destId="{C603FD8C-F662-49E7-A407-ABEED0E96327}" srcOrd="0" destOrd="0" presId="urn:microsoft.com/office/officeart/2005/8/layout/arrow2"/>
    <dgm:cxn modelId="{75F9E4C7-F74B-43A8-9EDC-77292E2EA4AD}" type="presParOf" srcId="{45C3FB12-D116-41A5-865A-B645D7ADDF3B}" destId="{2D2E3865-7A6E-424F-8611-94FD8D1EB365}" srcOrd="1" destOrd="0" presId="urn:microsoft.com/office/officeart/2005/8/layout/arrow2"/>
    <dgm:cxn modelId="{0C46831D-F8BE-4D5E-BCF4-FB1649C1F213}" type="presParOf" srcId="{2D2E3865-7A6E-424F-8611-94FD8D1EB365}" destId="{1994731F-188D-47DD-B677-A515B072ED22}" srcOrd="0" destOrd="0" presId="urn:microsoft.com/office/officeart/2005/8/layout/arrow2"/>
    <dgm:cxn modelId="{428376ED-DFB1-413E-B5AA-980AD70EF10B}" type="presParOf" srcId="{2D2E3865-7A6E-424F-8611-94FD8D1EB365}" destId="{4BC8719F-970C-45CA-969F-526350A6F5B3}" srcOrd="1" destOrd="0" presId="urn:microsoft.com/office/officeart/2005/8/layout/arrow2"/>
    <dgm:cxn modelId="{9D0D1721-8147-4DDC-9B93-B25E3B1E118A}" type="presParOf" srcId="{2D2E3865-7A6E-424F-8611-94FD8D1EB365}" destId="{70808B2B-7DC9-44CE-8AE1-F60EE82EDD2F}" srcOrd="2" destOrd="0" presId="urn:microsoft.com/office/officeart/2005/8/layout/arrow2"/>
    <dgm:cxn modelId="{2FB11D7F-4F3C-476C-92EC-03CCDE308A46}" type="presParOf" srcId="{2D2E3865-7A6E-424F-8611-94FD8D1EB365}" destId="{F2779AC6-E4B1-4797-BBCA-024276D721C5}" srcOrd="3" destOrd="0" presId="urn:microsoft.com/office/officeart/2005/8/layout/arrow2"/>
    <dgm:cxn modelId="{43DAC1B8-6A3E-4A22-9F81-BAF3EDD47EFA}" type="presParOf" srcId="{2D2E3865-7A6E-424F-8611-94FD8D1EB365}" destId="{8564C2F6-EB38-43C3-8721-8946E1EF3CD0}" srcOrd="4" destOrd="0" presId="urn:microsoft.com/office/officeart/2005/8/layout/arrow2"/>
    <dgm:cxn modelId="{8557A6FE-2A0C-4F56-AD02-DBEFDE600366}" type="presParOf" srcId="{2D2E3865-7A6E-424F-8611-94FD8D1EB365}" destId="{0FA12163-D5C6-425D-90D2-A93B1AA30336}" srcOrd="5" destOrd="0" presId="urn:microsoft.com/office/officeart/2005/8/layout/arrow2"/>
    <dgm:cxn modelId="{7BE844C5-65B8-4B8A-9C48-C0A53C803984}" type="presParOf" srcId="{2D2E3865-7A6E-424F-8611-94FD8D1EB365}" destId="{1BF1989B-4DAF-4B03-8345-31F708DC5CA4}" srcOrd="6" destOrd="0" presId="urn:microsoft.com/office/officeart/2005/8/layout/arrow2"/>
    <dgm:cxn modelId="{EBCB5FE8-FE4F-4B79-9A2B-54D0DFAE8F21}" type="presParOf" srcId="{2D2E3865-7A6E-424F-8611-94FD8D1EB365}" destId="{50755139-98F7-4021-9C67-15F441448731}" srcOrd="7" destOrd="0" presId="urn:microsoft.com/office/officeart/2005/8/layout/arrow2"/>
    <dgm:cxn modelId="{16B07444-89D0-46B0-ACA9-8EAFE424CEAC}" type="presParOf" srcId="{2D2E3865-7A6E-424F-8611-94FD8D1EB365}" destId="{0C4E4DDC-9CD8-4642-96B2-91F2164B95F2}" srcOrd="8" destOrd="0" presId="urn:microsoft.com/office/officeart/2005/8/layout/arrow2"/>
    <dgm:cxn modelId="{21112739-9A25-4C41-9A9D-680D6F9890C9}" type="presParOf" srcId="{2D2E3865-7A6E-424F-8611-94FD8D1EB365}" destId="{46C1F286-FE3F-4A5C-BC4A-589443EF8A9F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03FD8C-F662-49E7-A407-ABEED0E96327}">
      <dsp:nvSpPr>
        <dsp:cNvPr id="0" name=""/>
        <dsp:cNvSpPr/>
      </dsp:nvSpPr>
      <dsp:spPr>
        <a:xfrm>
          <a:off x="0" y="143577"/>
          <a:ext cx="8128000" cy="507999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94731F-188D-47DD-B677-A515B072ED22}">
      <dsp:nvSpPr>
        <dsp:cNvPr id="0" name=""/>
        <dsp:cNvSpPr/>
      </dsp:nvSpPr>
      <dsp:spPr>
        <a:xfrm>
          <a:off x="800607" y="3946821"/>
          <a:ext cx="186944" cy="1869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C8719F-970C-45CA-969F-526350A6F5B3}">
      <dsp:nvSpPr>
        <dsp:cNvPr id="0" name=""/>
        <dsp:cNvSpPr/>
      </dsp:nvSpPr>
      <dsp:spPr>
        <a:xfrm>
          <a:off x="894079" y="4040293"/>
          <a:ext cx="1064768" cy="1209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58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 dirty="0" smtClean="0"/>
            <a:t>2018</a:t>
          </a:r>
          <a:endParaRPr lang="id-ID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900" kern="1200" dirty="0" smtClean="0"/>
            <a:t>Tahap konsolidasi</a:t>
          </a:r>
          <a:endParaRPr lang="id-ID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900" kern="1200" dirty="0" smtClean="0"/>
            <a:t>Re-organisasi PKGM</a:t>
          </a:r>
          <a:endParaRPr lang="id-ID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900" kern="1200" dirty="0" smtClean="0"/>
            <a:t>Pengembangan infrastruktur</a:t>
          </a:r>
          <a:endParaRPr lang="id-ID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900" kern="1200" dirty="0" smtClean="0"/>
            <a:t>Capacity building</a:t>
          </a:r>
          <a:endParaRPr lang="id-ID" sz="900" kern="1200" dirty="0"/>
        </a:p>
      </dsp:txBody>
      <dsp:txXfrm>
        <a:off x="894079" y="4040293"/>
        <a:ext cx="1064768" cy="1209040"/>
      </dsp:txXfrm>
    </dsp:sp>
    <dsp:sp modelId="{70808B2B-7DC9-44CE-8AE1-F60EE82EDD2F}">
      <dsp:nvSpPr>
        <dsp:cNvPr id="0" name=""/>
        <dsp:cNvSpPr/>
      </dsp:nvSpPr>
      <dsp:spPr>
        <a:xfrm>
          <a:off x="1812543" y="2974509"/>
          <a:ext cx="292608" cy="2926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779AC6-E4B1-4797-BBCA-024276D721C5}">
      <dsp:nvSpPr>
        <dsp:cNvPr id="0" name=""/>
        <dsp:cNvSpPr/>
      </dsp:nvSpPr>
      <dsp:spPr>
        <a:xfrm>
          <a:off x="1958847" y="3120813"/>
          <a:ext cx="1349248" cy="2128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047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 dirty="0" smtClean="0"/>
            <a:t>2019</a:t>
          </a:r>
          <a:endParaRPr lang="id-ID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900" kern="1200" dirty="0" smtClean="0"/>
            <a:t>Tahap pemantapan</a:t>
          </a:r>
          <a:endParaRPr lang="id-ID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900" kern="1200" dirty="0" smtClean="0"/>
            <a:t>Memperkuat kerjasama dalam penelitian</a:t>
          </a:r>
          <a:endParaRPr lang="id-ID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900" kern="1200" dirty="0" smtClean="0"/>
            <a:t>Menjalin kerjasama baru di bidang penelitian</a:t>
          </a:r>
          <a:endParaRPr lang="id-ID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900" kern="1200" dirty="0" smtClean="0"/>
            <a:t>Melakukan kegiatan penelitian multidisiplin</a:t>
          </a:r>
          <a:endParaRPr lang="id-ID" sz="900" kern="1200" dirty="0"/>
        </a:p>
      </dsp:txBody>
      <dsp:txXfrm>
        <a:off x="1958847" y="3120813"/>
        <a:ext cx="1349248" cy="2128519"/>
      </dsp:txXfrm>
    </dsp:sp>
    <dsp:sp modelId="{8564C2F6-EB38-43C3-8721-8946E1EF3CD0}">
      <dsp:nvSpPr>
        <dsp:cNvPr id="0" name=""/>
        <dsp:cNvSpPr/>
      </dsp:nvSpPr>
      <dsp:spPr>
        <a:xfrm>
          <a:off x="3113023" y="2199301"/>
          <a:ext cx="390144" cy="3901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A12163-D5C6-425D-90D2-A93B1AA30336}">
      <dsp:nvSpPr>
        <dsp:cNvPr id="0" name=""/>
        <dsp:cNvSpPr/>
      </dsp:nvSpPr>
      <dsp:spPr>
        <a:xfrm>
          <a:off x="3308095" y="2394373"/>
          <a:ext cx="1568704" cy="285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729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 dirty="0" smtClean="0"/>
            <a:t>2020</a:t>
          </a:r>
          <a:endParaRPr lang="id-ID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900" kern="1200" dirty="0" smtClean="0"/>
            <a:t>Tahap pemantapan</a:t>
          </a:r>
          <a:endParaRPr lang="id-ID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900" kern="1200" dirty="0" smtClean="0"/>
            <a:t>Memperkuat kerjasama dalam penelitian</a:t>
          </a:r>
          <a:endParaRPr lang="id-ID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900" kern="1200" dirty="0" smtClean="0"/>
            <a:t>Melakukan kegiatan penelitian multidisiplin</a:t>
          </a:r>
          <a:endParaRPr lang="id-ID" sz="900" kern="1200" dirty="0"/>
        </a:p>
      </dsp:txBody>
      <dsp:txXfrm>
        <a:off x="3308095" y="2394373"/>
        <a:ext cx="1568704" cy="2854960"/>
      </dsp:txXfrm>
    </dsp:sp>
    <dsp:sp modelId="{1BF1989B-4DAF-4B03-8345-31F708DC5CA4}">
      <dsp:nvSpPr>
        <dsp:cNvPr id="0" name=""/>
        <dsp:cNvSpPr/>
      </dsp:nvSpPr>
      <dsp:spPr>
        <a:xfrm>
          <a:off x="4624832" y="1593765"/>
          <a:ext cx="503936" cy="5039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755139-98F7-4021-9C67-15F441448731}">
      <dsp:nvSpPr>
        <dsp:cNvPr id="0" name=""/>
        <dsp:cNvSpPr/>
      </dsp:nvSpPr>
      <dsp:spPr>
        <a:xfrm>
          <a:off x="4876800" y="1845733"/>
          <a:ext cx="1625600" cy="340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025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 dirty="0" smtClean="0"/>
            <a:t>2021</a:t>
          </a:r>
          <a:endParaRPr lang="id-ID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900" kern="1200" dirty="0" smtClean="0"/>
            <a:t>Tahap percepatan</a:t>
          </a:r>
          <a:endParaRPr lang="id-ID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900" kern="1200" dirty="0" smtClean="0"/>
            <a:t>Melakukan kegiatan penelitian multidisiplin</a:t>
          </a:r>
          <a:endParaRPr lang="id-ID" sz="900" kern="1200" dirty="0"/>
        </a:p>
      </dsp:txBody>
      <dsp:txXfrm>
        <a:off x="4876800" y="1845733"/>
        <a:ext cx="1625600" cy="3403600"/>
      </dsp:txXfrm>
    </dsp:sp>
    <dsp:sp modelId="{0C4E4DDC-9CD8-4642-96B2-91F2164B95F2}">
      <dsp:nvSpPr>
        <dsp:cNvPr id="0" name=""/>
        <dsp:cNvSpPr/>
      </dsp:nvSpPr>
      <dsp:spPr>
        <a:xfrm>
          <a:off x="6181343" y="1189397"/>
          <a:ext cx="642112" cy="6421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C1F286-FE3F-4A5C-BC4A-589443EF8A9F}">
      <dsp:nvSpPr>
        <dsp:cNvPr id="0" name=""/>
        <dsp:cNvSpPr/>
      </dsp:nvSpPr>
      <dsp:spPr>
        <a:xfrm>
          <a:off x="6502399" y="1510453"/>
          <a:ext cx="1625600" cy="3738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0242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 dirty="0" smtClean="0"/>
            <a:t>2022</a:t>
          </a:r>
          <a:endParaRPr lang="id-ID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900" kern="1200" dirty="0" smtClean="0"/>
            <a:t>Tahap pengembangan lanjut</a:t>
          </a:r>
          <a:endParaRPr lang="id-ID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900" kern="1200" dirty="0" smtClean="0"/>
            <a:t>Melakukan kegiatan penelitian multidisiplin</a:t>
          </a:r>
          <a:endParaRPr lang="id-ID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900" kern="1200" dirty="0" smtClean="0"/>
            <a:t>SDM khusus sebagai staf peneliti</a:t>
          </a:r>
          <a:endParaRPr lang="id-ID" sz="900" kern="1200" dirty="0"/>
        </a:p>
      </dsp:txBody>
      <dsp:txXfrm>
        <a:off x="6502399" y="1510453"/>
        <a:ext cx="1625600" cy="3738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 smtClean="0"/>
              <a:t>Pusat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Kesehatan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dan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Gizi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Manusia</a:t>
            </a:r>
            <a:r>
              <a:rPr lang="en-US" sz="5400" b="1" dirty="0" smtClean="0"/>
              <a:t> (PKGM)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id-ID" dirty="0" smtClean="0"/>
              <a:t>Pancasila</a:t>
            </a:r>
          </a:p>
          <a:p>
            <a:r>
              <a:rPr lang="id-ID" dirty="0" smtClean="0"/>
              <a:t>Keilmuan </a:t>
            </a:r>
          </a:p>
          <a:p>
            <a:r>
              <a:rPr lang="id-ID" dirty="0" smtClean="0"/>
              <a:t>Tanggung jawab sosial</a:t>
            </a:r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3200" dirty="0" err="1"/>
              <a:t>Pusat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Gizi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pusat</a:t>
            </a:r>
            <a:r>
              <a:rPr lang="en-US" sz="3200" dirty="0"/>
              <a:t> </a:t>
            </a:r>
            <a:r>
              <a:rPr lang="en-US" sz="3200" dirty="0" err="1"/>
              <a:t>penelitian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bidang</a:t>
            </a:r>
            <a:r>
              <a:rPr lang="en-US" sz="3200" dirty="0"/>
              <a:t> </a:t>
            </a:r>
            <a:r>
              <a:rPr lang="en-US" sz="3200" dirty="0" err="1"/>
              <a:t>gizi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di Indonesia yang </a:t>
            </a:r>
            <a:r>
              <a:rPr lang="en-US" sz="3200" dirty="0" err="1"/>
              <a:t>berstandar</a:t>
            </a:r>
            <a:r>
              <a:rPr lang="en-US" sz="3200" dirty="0"/>
              <a:t> global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menjalankan</a:t>
            </a:r>
            <a:r>
              <a:rPr lang="en-US" sz="3200" dirty="0"/>
              <a:t> </a:t>
            </a:r>
            <a:r>
              <a:rPr lang="en-US" sz="3200" dirty="0" err="1"/>
              <a:t>peran</a:t>
            </a:r>
            <a:r>
              <a:rPr lang="en-US" sz="3200" dirty="0"/>
              <a:t> di </a:t>
            </a:r>
            <a:r>
              <a:rPr lang="en-US" sz="3200" dirty="0" err="1"/>
              <a:t>bidang</a:t>
            </a:r>
            <a:r>
              <a:rPr lang="en-US" sz="3200" dirty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berkontribusi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perbaikan</a:t>
            </a:r>
            <a:r>
              <a:rPr lang="en-US" sz="3200" dirty="0"/>
              <a:t> status </a:t>
            </a:r>
            <a:r>
              <a:rPr lang="en-US" sz="3200" dirty="0" err="1"/>
              <a:t>gizi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.</a:t>
            </a:r>
            <a:br>
              <a:rPr lang="en-US" sz="3200" dirty="0"/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7"/>
            <a:ext cx="11165983" cy="4770816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US" dirty="0" err="1">
                <a:solidFill>
                  <a:schemeClr val="tx1"/>
                </a:solidFill>
              </a:rPr>
              <a:t>Menjalankan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kegiatan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penelitian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di </a:t>
            </a:r>
            <a:r>
              <a:rPr lang="en-US" dirty="0" err="1">
                <a:solidFill>
                  <a:schemeClr val="tx1"/>
                </a:solidFill>
              </a:rPr>
              <a:t>bidang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gizi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kesehatan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beretika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berlandaskan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kearifan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lokal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berbasis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bukti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mutakhir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r>
              <a:rPr lang="id-ID" sz="3200" dirty="0" smtClean="0"/>
              <a:t>Melakukan kegiatan penelitian dengan skema sbb :</a:t>
            </a:r>
          </a:p>
          <a:p>
            <a:pPr lvl="1"/>
            <a:r>
              <a:rPr lang="id-ID" sz="2800" dirty="0" smtClean="0"/>
              <a:t>Aktif mencari sponsor baik luar maupun dalam negeri untuk pendanaan penelitian</a:t>
            </a:r>
          </a:p>
          <a:p>
            <a:pPr lvl="1"/>
            <a:r>
              <a:rPr lang="id-ID" sz="2800" dirty="0" smtClean="0"/>
              <a:t>Bekerjasama dengan mitra baik dari instansi pemerintah maupun swasta dalam melakukan kegiatan penelitian</a:t>
            </a:r>
          </a:p>
          <a:p>
            <a:pPr lvl="1"/>
            <a:r>
              <a:rPr lang="id-ID" sz="2800" dirty="0" smtClean="0"/>
              <a:t>Membuat publikasi dalam jurnal nasional dan internasional berdasarkan data penelitian yang sudah dilakukan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r>
              <a:rPr lang="id-ID" dirty="0" smtClean="0"/>
              <a:t>Produk penelitian gizi yang dihasilkan menjadi rujukan nasional untuk memecahkan masalah nasional dan global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endParaRPr lang="en-US" sz="2100" dirty="0" smtClean="0"/>
          </a:p>
          <a:p>
            <a:endParaRPr lang="en-US" sz="2100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i="1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2777420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17341</TotalTime>
  <Words>204</Words>
  <Application>Microsoft Office PowerPoint</Application>
  <PresentationFormat>Custom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</vt:lpstr>
      <vt:lpstr>Komitmen</vt:lpstr>
      <vt:lpstr>Tujuan</vt:lpstr>
      <vt:lpstr>Milestones 2018-2022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Windows User</cp:lastModifiedBy>
  <cp:revision>155</cp:revision>
  <dcterms:created xsi:type="dcterms:W3CDTF">2016-10-06T12:46:54Z</dcterms:created>
  <dcterms:modified xsi:type="dcterms:W3CDTF">2017-11-27T03:40:46Z</dcterms:modified>
</cp:coreProperties>
</file>