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/>
              <a:t>Pusat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Kesehatan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Reproduksi</a:t>
            </a:r>
            <a:endParaRPr lang="en-US" sz="5400" b="1" dirty="0" smtClean="0"/>
          </a:p>
          <a:p>
            <a:pPr algn="r"/>
            <a:r>
              <a:rPr lang="en-US" sz="4800" b="1" i="1" dirty="0" smtClean="0"/>
              <a:t>(Center for Reproductive Health)</a:t>
            </a:r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abad</a:t>
            </a:r>
            <a:r>
              <a:rPr lang="en-US" sz="3200" dirty="0"/>
              <a:t> 21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banyak</a:t>
            </a:r>
            <a:r>
              <a:rPr lang="en-US" sz="3200" dirty="0"/>
              <a:t> </a:t>
            </a:r>
            <a:r>
              <a:rPr lang="en-US" sz="3200" dirty="0" err="1"/>
              <a:t>terjadi</a:t>
            </a:r>
            <a:r>
              <a:rPr lang="en-US" sz="3200" dirty="0"/>
              <a:t> </a:t>
            </a:r>
            <a:r>
              <a:rPr lang="en-US" sz="3200" dirty="0" err="1"/>
              <a:t>perubahan</a:t>
            </a:r>
            <a:r>
              <a:rPr lang="en-US" sz="3200" dirty="0"/>
              <a:t> yang </a:t>
            </a:r>
            <a:r>
              <a:rPr lang="en-US" sz="3200" dirty="0" err="1"/>
              <a:t>kompleks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dinamis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trend </a:t>
            </a:r>
            <a:r>
              <a:rPr lang="en-US" sz="3200" dirty="0" err="1"/>
              <a:t>demografis</a:t>
            </a:r>
            <a:r>
              <a:rPr lang="en-US" sz="3200" dirty="0"/>
              <a:t>, </a:t>
            </a:r>
            <a:r>
              <a:rPr lang="en-US" sz="3200" dirty="0" err="1"/>
              <a:t>beban</a:t>
            </a:r>
            <a:r>
              <a:rPr lang="en-US" sz="3200" dirty="0"/>
              <a:t> </a:t>
            </a:r>
            <a:r>
              <a:rPr lang="en-US" sz="3200" dirty="0" err="1"/>
              <a:t>penyakit</a:t>
            </a:r>
            <a:r>
              <a:rPr lang="en-US" sz="3200" dirty="0"/>
              <a:t>, </a:t>
            </a:r>
            <a:r>
              <a:rPr lang="en-US" sz="3200" dirty="0" err="1"/>
              <a:t>masalah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kebijakan</a:t>
            </a:r>
            <a:r>
              <a:rPr lang="en-US" sz="3200" dirty="0"/>
              <a:t> </a:t>
            </a:r>
            <a:r>
              <a:rPr lang="en-US" sz="3200" dirty="0" err="1"/>
              <a:t>pembangunan</a:t>
            </a:r>
            <a:r>
              <a:rPr lang="en-US" sz="3200" dirty="0"/>
              <a:t> di </a:t>
            </a:r>
            <a:r>
              <a:rPr lang="en-US" sz="3200" dirty="0" err="1"/>
              <a:t>tingkat</a:t>
            </a:r>
            <a:r>
              <a:rPr lang="en-US" sz="3200" dirty="0"/>
              <a:t> </a:t>
            </a:r>
            <a:r>
              <a:rPr lang="en-US" sz="3200" dirty="0" err="1"/>
              <a:t>nasional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internasional</a:t>
            </a:r>
            <a:r>
              <a:rPr lang="en-US" sz="3200" dirty="0"/>
              <a:t> di Abad 21. </a:t>
            </a:r>
            <a:r>
              <a:rPr lang="en-US" sz="3200" dirty="0" err="1"/>
              <a:t>Pusat</a:t>
            </a:r>
            <a:r>
              <a:rPr lang="en-US" sz="3200" dirty="0"/>
              <a:t> </a:t>
            </a:r>
            <a:r>
              <a:rPr lang="en-US" sz="3200" dirty="0" err="1"/>
              <a:t>Kajian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Reproduksi</a:t>
            </a:r>
            <a:r>
              <a:rPr lang="en-US" sz="3200" dirty="0"/>
              <a:t> </a:t>
            </a:r>
            <a:r>
              <a:rPr lang="en-US" sz="3200" dirty="0" err="1"/>
              <a:t>mendukung</a:t>
            </a:r>
            <a:r>
              <a:rPr lang="en-US" sz="3200" dirty="0"/>
              <a:t> program </a:t>
            </a:r>
            <a:r>
              <a:rPr lang="en-US" sz="3200" dirty="0" err="1"/>
              <a:t>internasional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SDG (The Strategic </a:t>
            </a:r>
            <a:r>
              <a:rPr lang="en-US" sz="3200" dirty="0" err="1"/>
              <a:t>MIllenium</a:t>
            </a:r>
            <a:r>
              <a:rPr lang="en-US" sz="3200" dirty="0"/>
              <a:t> Development Goals) yang </a:t>
            </a:r>
            <a:r>
              <a:rPr lang="en-US" sz="3200" dirty="0" err="1"/>
              <a:t>memfokuskan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isu-isu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reproduksi</a:t>
            </a:r>
            <a:r>
              <a:rPr lang="en-US" sz="3200" dirty="0"/>
              <a:t>, </a:t>
            </a:r>
            <a:r>
              <a:rPr lang="en-US" sz="3200" dirty="0" err="1"/>
              <a:t>terutama</a:t>
            </a:r>
            <a:r>
              <a:rPr lang="en-US" sz="3200" dirty="0"/>
              <a:t> </a:t>
            </a:r>
            <a:r>
              <a:rPr lang="en-US" sz="3200" dirty="0" err="1"/>
              <a:t>masalah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kematian</a:t>
            </a:r>
            <a:r>
              <a:rPr lang="en-US" sz="3200" dirty="0"/>
              <a:t> </a:t>
            </a:r>
            <a:r>
              <a:rPr lang="en-US" sz="3200" dirty="0" err="1"/>
              <a:t>ibu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juga</a:t>
            </a:r>
            <a:r>
              <a:rPr lang="en-US" sz="3200" dirty="0"/>
              <a:t> </a:t>
            </a:r>
            <a:r>
              <a:rPr lang="en-US" sz="3200" dirty="0" err="1"/>
              <a:t>pencegahan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pengobatan</a:t>
            </a:r>
            <a:r>
              <a:rPr lang="en-US" sz="3200" dirty="0"/>
              <a:t> HIV?AIDS.</a:t>
            </a:r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unggulan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reproduksi</a:t>
            </a:r>
            <a:r>
              <a:rPr lang="en-US" dirty="0"/>
              <a:t>, </a:t>
            </a:r>
            <a:r>
              <a:rPr lang="en-US" dirty="0" err="1"/>
              <a:t>demografi</a:t>
            </a:r>
            <a:r>
              <a:rPr lang="en-US" dirty="0"/>
              <a:t>, </a:t>
            </a:r>
            <a:r>
              <a:rPr lang="en-US" dirty="0" err="1"/>
              <a:t>surveilan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yang </a:t>
            </a:r>
            <a:r>
              <a:rPr lang="en-US" dirty="0" err="1"/>
              <a:t>bertaraf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status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penduduk</a:t>
            </a:r>
            <a:r>
              <a:rPr lang="en-US" dirty="0"/>
              <a:t> Indonesia</a:t>
            </a:r>
            <a:endParaRPr lang="en-US" sz="3200" dirty="0"/>
          </a:p>
          <a:p>
            <a:endParaRPr lang="en-US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800" dirty="0" err="1"/>
              <a:t>Ikut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, </a:t>
            </a:r>
            <a:r>
              <a:rPr lang="en-US" sz="2800" dirty="0" err="1"/>
              <a:t>peningkatan</a:t>
            </a:r>
            <a:r>
              <a:rPr lang="en-US" sz="2800" dirty="0"/>
              <a:t>, </a:t>
            </a:r>
            <a:r>
              <a:rPr lang="en-US" sz="2800" dirty="0" err="1"/>
              <a:t>pertahanan</a:t>
            </a:r>
            <a:r>
              <a:rPr lang="en-US" sz="2800" dirty="0"/>
              <a:t> status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demografi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memahami</a:t>
            </a:r>
            <a:r>
              <a:rPr lang="en-US" sz="2800" dirty="0"/>
              <a:t> </a:t>
            </a:r>
            <a:r>
              <a:rPr lang="en-US" sz="2800" dirty="0" err="1"/>
              <a:t>dinamika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reproduksi</a:t>
            </a:r>
            <a:r>
              <a:rPr lang="en-US" sz="2800" dirty="0"/>
              <a:t> di </a:t>
            </a:r>
            <a:r>
              <a:rPr lang="en-US" sz="2800" dirty="0" err="1"/>
              <a:t>masyarakat</a:t>
            </a:r>
            <a:endParaRPr lang="id-ID" sz="2800" dirty="0"/>
          </a:p>
          <a:p>
            <a:pPr lvl="0"/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i="1" dirty="0"/>
              <a:t>Center of Excellence for Family Planning and Reproductive Health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pusat</a:t>
            </a:r>
            <a:r>
              <a:rPr lang="en-US" sz="2800" dirty="0"/>
              <a:t> </a:t>
            </a:r>
            <a:r>
              <a:rPr lang="en-US" sz="2800" dirty="0" err="1"/>
              <a:t>keunggulan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keluarga</a:t>
            </a:r>
            <a:r>
              <a:rPr lang="en-US" sz="2800" dirty="0"/>
              <a:t> </a:t>
            </a:r>
            <a:r>
              <a:rPr lang="en-US" sz="2800" dirty="0" err="1"/>
              <a:t>berencana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reproduksi</a:t>
            </a:r>
            <a:r>
              <a:rPr lang="en-US" sz="2800" dirty="0"/>
              <a:t>,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titik</a:t>
            </a:r>
            <a:r>
              <a:rPr lang="en-US" sz="2800" dirty="0"/>
              <a:t> </a:t>
            </a:r>
            <a:r>
              <a:rPr lang="en-US" sz="2800" dirty="0" err="1"/>
              <a:t>berat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pelatihan</a:t>
            </a:r>
            <a:r>
              <a:rPr lang="en-US" sz="2800" dirty="0"/>
              <a:t>. </a:t>
            </a:r>
            <a:endParaRPr lang="id-ID" sz="2800" dirty="0"/>
          </a:p>
          <a:p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pusat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yang </a:t>
            </a:r>
            <a:r>
              <a:rPr lang="en-US" sz="2800" dirty="0" err="1"/>
              <a:t>berkembang</a:t>
            </a:r>
            <a:r>
              <a:rPr lang="en-US" sz="2800" dirty="0"/>
              <a:t> </a:t>
            </a:r>
            <a:r>
              <a:rPr lang="en-US" sz="2800" dirty="0" err="1"/>
              <a:t>menajadi</a:t>
            </a:r>
            <a:r>
              <a:rPr lang="en-US" sz="2800" dirty="0"/>
              <a:t> </a:t>
            </a:r>
            <a:r>
              <a:rPr lang="en-US" sz="2800" dirty="0" err="1"/>
              <a:t>pusat</a:t>
            </a:r>
            <a:r>
              <a:rPr lang="en-US" sz="2800" dirty="0"/>
              <a:t> </a:t>
            </a:r>
            <a:r>
              <a:rPr lang="en-US" sz="2800" dirty="0" err="1"/>
              <a:t>kajian</a:t>
            </a:r>
            <a:r>
              <a:rPr lang="en-US" sz="2800" dirty="0"/>
              <a:t> yang </a:t>
            </a:r>
            <a:r>
              <a:rPr lang="en-US" sz="2800" dirty="0" err="1"/>
              <a:t>diakui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,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pusat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keterampilan</a:t>
            </a:r>
            <a:r>
              <a:rPr lang="en-US" sz="2800" dirty="0"/>
              <a:t> </a:t>
            </a:r>
            <a:r>
              <a:rPr lang="en-US" sz="2800" dirty="0" err="1"/>
              <a:t>profesional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reproduksi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 smtClean="0"/>
              <a:t>pengumpulan</a:t>
            </a:r>
            <a:r>
              <a:rPr lang="en-US" sz="2800" dirty="0"/>
              <a:t>, </a:t>
            </a:r>
            <a:r>
              <a:rPr lang="en-US" sz="2800" dirty="0" err="1"/>
              <a:t>pengolahan</a:t>
            </a:r>
            <a:r>
              <a:rPr lang="en-US" sz="2800" dirty="0"/>
              <a:t>, </a:t>
            </a:r>
            <a:r>
              <a:rPr lang="en-US" sz="2800" dirty="0" err="1"/>
              <a:t>analisis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pemanfaatan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demografis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data </a:t>
            </a:r>
            <a:r>
              <a:rPr lang="en-US" sz="2800" dirty="0" err="1"/>
              <a:t>surveilan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 err="1" smtClean="0"/>
              <a:t>Komitmen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memajukan</a:t>
            </a:r>
            <a:r>
              <a:rPr lang="en-US" sz="2400" dirty="0" smtClean="0"/>
              <a:t> </a:t>
            </a:r>
            <a:r>
              <a:rPr lang="en-US" sz="2400" dirty="0" err="1" smtClean="0"/>
              <a:t>mutu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kedokteran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di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Ibu</a:t>
            </a:r>
            <a:r>
              <a:rPr lang="en-US" sz="2400" dirty="0" smtClean="0"/>
              <a:t> – </a:t>
            </a:r>
            <a:r>
              <a:rPr lang="en-US" sz="2400" dirty="0" err="1" smtClean="0"/>
              <a:t>Anak</a:t>
            </a:r>
            <a:r>
              <a:rPr lang="en-US" sz="2400" dirty="0" smtClean="0"/>
              <a:t>,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Reproduksi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Demografi</a:t>
            </a:r>
            <a:r>
              <a:rPr lang="en-US" sz="2400" dirty="0" smtClean="0"/>
              <a:t> </a:t>
            </a:r>
            <a:r>
              <a:rPr lang="en-US" sz="2400" dirty="0" err="1" smtClean="0"/>
              <a:t>Keluarga</a:t>
            </a:r>
            <a:r>
              <a:rPr lang="en-US" sz="2400" dirty="0" smtClean="0"/>
              <a:t> </a:t>
            </a:r>
            <a:r>
              <a:rPr lang="en-US" sz="2400" dirty="0" err="1" smtClean="0"/>
              <a:t>Berencana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Komitmen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Ibu-Anak</a:t>
            </a:r>
            <a:r>
              <a:rPr lang="en-US" sz="2400" dirty="0" smtClean="0"/>
              <a:t>,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reproduksi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keluarga</a:t>
            </a:r>
            <a:r>
              <a:rPr lang="en-US" sz="2400" dirty="0" smtClean="0"/>
              <a:t> </a:t>
            </a:r>
            <a:r>
              <a:rPr lang="en-US" sz="2400" dirty="0" err="1" smtClean="0"/>
              <a:t>berencana</a:t>
            </a:r>
            <a:r>
              <a:rPr lang="en-US" sz="2400" dirty="0" smtClean="0"/>
              <a:t> di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lewat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Pengabdian</a:t>
            </a:r>
            <a:r>
              <a:rPr lang="en-US" sz="2400" dirty="0" smtClean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Komitmen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bekerjasama</a:t>
            </a:r>
            <a:r>
              <a:rPr lang="en-US" sz="2400" dirty="0" smtClean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(PEMDA)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/>
              <a:t>ikut</a:t>
            </a:r>
            <a:r>
              <a:rPr lang="en-US" sz="2400" dirty="0"/>
              <a:t>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menyusun</a:t>
            </a:r>
            <a:r>
              <a:rPr lang="en-US" sz="2400" dirty="0" smtClean="0"/>
              <a:t> </a:t>
            </a:r>
            <a:r>
              <a:rPr lang="en-US" sz="2400" dirty="0" err="1" smtClean="0"/>
              <a:t>regulasi</a:t>
            </a:r>
            <a:r>
              <a:rPr lang="en-US" sz="2400" dirty="0" smtClean="0"/>
              <a:t> (</a:t>
            </a:r>
            <a:r>
              <a:rPr lang="en-US" sz="2400" dirty="0" err="1" smtClean="0"/>
              <a:t>Peraturan</a:t>
            </a:r>
            <a:r>
              <a:rPr lang="en-US" sz="2400" dirty="0" smtClean="0"/>
              <a:t> Daerah)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Komitmen</a:t>
            </a:r>
            <a:r>
              <a:rPr lang="en-US" sz="2400" dirty="0" smtClean="0"/>
              <a:t> </a:t>
            </a:r>
            <a:r>
              <a:rPr lang="id-ID" sz="2400" dirty="0"/>
              <a:t>memperluas dan memperkuat kerja sama internasional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Lembaga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 </a:t>
            </a:r>
            <a:r>
              <a:rPr lang="en-US" sz="2400" dirty="0" err="1" smtClean="0"/>
              <a:t>negeri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800" dirty="0" err="1" smtClean="0"/>
              <a:t>Mampu</a:t>
            </a:r>
            <a:r>
              <a:rPr lang="en-US" sz="2800" dirty="0" smtClean="0"/>
              <a:t> </a:t>
            </a:r>
            <a:r>
              <a:rPr lang="en-US" sz="2800" dirty="0" err="1" smtClean="0"/>
              <a:t>memahami</a:t>
            </a:r>
            <a:r>
              <a:rPr lang="en-US" sz="2800" dirty="0" smtClean="0"/>
              <a:t> </a:t>
            </a:r>
            <a:r>
              <a:rPr lang="en-US" sz="2800" dirty="0" err="1"/>
              <a:t>dinamika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reproduksi</a:t>
            </a:r>
            <a:r>
              <a:rPr lang="en-US" sz="2800" dirty="0"/>
              <a:t> di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penelitian-penelitian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kesehatan</a:t>
            </a:r>
            <a:r>
              <a:rPr lang="en-US" sz="2800" dirty="0" smtClean="0"/>
              <a:t> </a:t>
            </a:r>
            <a:r>
              <a:rPr lang="en-US" sz="2800" dirty="0" err="1" smtClean="0"/>
              <a:t>reproduksi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demografi</a:t>
            </a:r>
            <a:r>
              <a:rPr lang="en-US" sz="2800" dirty="0" smtClean="0"/>
              <a:t>.</a:t>
            </a:r>
            <a:endParaRPr lang="id-ID" sz="2800" dirty="0"/>
          </a:p>
          <a:p>
            <a:pPr lvl="0"/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/>
              <a:t>pusat</a:t>
            </a:r>
            <a:r>
              <a:rPr lang="en-US" sz="2800" dirty="0"/>
              <a:t> </a:t>
            </a:r>
            <a:r>
              <a:rPr lang="en-US" sz="2800" dirty="0" err="1" smtClean="0"/>
              <a:t>pelatihan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unggul</a:t>
            </a:r>
            <a:r>
              <a:rPr lang="en-US" sz="2800" dirty="0" smtClean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keluarga</a:t>
            </a:r>
            <a:r>
              <a:rPr lang="en-US" sz="2800" dirty="0"/>
              <a:t> </a:t>
            </a:r>
            <a:r>
              <a:rPr lang="en-US" sz="2800" dirty="0" err="1"/>
              <a:t>berencana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 smtClean="0"/>
              <a:t>reproduksi</a:t>
            </a:r>
            <a:r>
              <a:rPr lang="en-US" sz="2800" dirty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i="1" dirty="0" smtClean="0"/>
              <a:t>Center </a:t>
            </a:r>
            <a:r>
              <a:rPr lang="en-US" sz="2800" i="1" dirty="0"/>
              <a:t>of Excellence for Family Planning and Reproductive </a:t>
            </a:r>
            <a:r>
              <a:rPr lang="en-US" sz="2800" i="1" dirty="0" smtClean="0"/>
              <a:t>Health</a:t>
            </a:r>
            <a:r>
              <a:rPr lang="en-US" sz="2800" dirty="0" smtClean="0"/>
              <a:t>. </a:t>
            </a:r>
            <a:endParaRPr lang="id-ID" sz="2800" dirty="0"/>
          </a:p>
          <a:p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pusat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smtClean="0"/>
              <a:t>yang </a:t>
            </a:r>
            <a:r>
              <a:rPr lang="en-US" sz="2800" dirty="0" err="1"/>
              <a:t>diakui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 smtClean="0"/>
              <a:t>internasional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keterampilan</a:t>
            </a:r>
            <a:r>
              <a:rPr lang="en-US" sz="2800" dirty="0"/>
              <a:t> </a:t>
            </a:r>
            <a:r>
              <a:rPr lang="en-US" sz="2800" dirty="0" err="1"/>
              <a:t>profesional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reproduksi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pengumpulan</a:t>
            </a:r>
            <a:r>
              <a:rPr lang="en-US" sz="2800" dirty="0"/>
              <a:t>, </a:t>
            </a:r>
            <a:r>
              <a:rPr lang="en-US" sz="2800" dirty="0" err="1"/>
              <a:t>pengolahan</a:t>
            </a:r>
            <a:r>
              <a:rPr lang="en-US" sz="2800" dirty="0"/>
              <a:t>, </a:t>
            </a:r>
            <a:r>
              <a:rPr lang="en-US" sz="2800" dirty="0" err="1"/>
              <a:t>analisis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pemanfaatan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demografis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data </a:t>
            </a:r>
            <a:r>
              <a:rPr lang="en-US" sz="2800" dirty="0" err="1"/>
              <a:t>surveilan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endParaRPr lang="en-US" sz="1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059" y="1711234"/>
            <a:ext cx="4642467" cy="2129245"/>
          </a:xfrm>
          <a:noFill/>
        </p:spPr>
        <p:txBody>
          <a:bodyPr/>
          <a:lstStyle/>
          <a:p>
            <a:r>
              <a:rPr lang="en-US" sz="2800" b="1" dirty="0" smtClean="0"/>
              <a:t>Awareness (passed)</a:t>
            </a:r>
          </a:p>
          <a:p>
            <a:r>
              <a:rPr lang="en-US" sz="2800" b="1" dirty="0" smtClean="0"/>
              <a:t>Alignment (passed)</a:t>
            </a:r>
          </a:p>
          <a:p>
            <a:r>
              <a:rPr lang="en-US" sz="2800" b="1" dirty="0" smtClean="0"/>
              <a:t>Standardization (passed)</a:t>
            </a:r>
          </a:p>
          <a:p>
            <a:r>
              <a:rPr lang="en-US" sz="2800" b="1" dirty="0" smtClean="0"/>
              <a:t>Improvement</a:t>
            </a:r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i="1" dirty="0" smtClean="0"/>
          </a:p>
          <a:p>
            <a:endParaRPr lang="en-US" sz="2800" b="1" dirty="0" smtClean="0"/>
          </a:p>
          <a:p>
            <a:endParaRPr lang="en-US" sz="2800" b="1" i="1" dirty="0" smtClean="0"/>
          </a:p>
          <a:p>
            <a:endParaRPr lang="en-US" sz="2800" b="1" i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519053" y="2468879"/>
            <a:ext cx="3597439" cy="67926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5613" indent="-4556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 smtClean="0"/>
              <a:t>Innovation</a:t>
            </a:r>
          </a:p>
          <a:p>
            <a:endParaRPr lang="en-US" sz="3600" b="1" dirty="0" smtClean="0"/>
          </a:p>
          <a:p>
            <a:endParaRPr lang="en-US" sz="3200" b="1" dirty="0" smtClean="0"/>
          </a:p>
          <a:p>
            <a:endParaRPr lang="en-US" sz="3200" b="1" i="1" dirty="0" smtClean="0"/>
          </a:p>
          <a:p>
            <a:endParaRPr lang="en-US" sz="3200" b="1" dirty="0" smtClean="0"/>
          </a:p>
          <a:p>
            <a:endParaRPr lang="en-US" sz="3200" b="1" i="1" dirty="0" smtClean="0"/>
          </a:p>
          <a:p>
            <a:endParaRPr lang="en-US" sz="3200" b="1" i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/>
          </a:p>
        </p:txBody>
      </p:sp>
      <p:sp>
        <p:nvSpPr>
          <p:cNvPr id="5" name="Right Arrow 4"/>
          <p:cNvSpPr/>
          <p:nvPr/>
        </p:nvSpPr>
        <p:spPr>
          <a:xfrm>
            <a:off x="870059" y="4088674"/>
            <a:ext cx="10712341" cy="16589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17873</TotalTime>
  <Words>389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Siswanto Wilopo</cp:lastModifiedBy>
  <cp:revision>152</cp:revision>
  <dcterms:created xsi:type="dcterms:W3CDTF">2016-10-06T12:46:54Z</dcterms:created>
  <dcterms:modified xsi:type="dcterms:W3CDTF">2017-11-16T02:27:58Z</dcterms:modified>
</cp:coreProperties>
</file>