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8"/>
  </p:notesMasterIdLst>
  <p:sldIdLst>
    <p:sldId id="257" r:id="rId3"/>
    <p:sldId id="398" r:id="rId4"/>
    <p:sldId id="399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02" r:id="rId15"/>
    <p:sldId id="403" r:id="rId16"/>
    <p:sldId id="4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4A39F2-BA41-418A-B5C1-B6673CBB370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1ECB8E-ED96-4078-805E-19119CDC510B}">
      <dgm:prSet phldrT="[Text]" custT="1"/>
      <dgm:spPr/>
      <dgm:t>
        <a:bodyPr/>
        <a:lstStyle/>
        <a:p>
          <a:r>
            <a:rPr lang="en-US" sz="4300" dirty="0" err="1" smtClean="0"/>
            <a:t>Melakukan</a:t>
          </a:r>
          <a:r>
            <a:rPr lang="en-US" sz="4300" dirty="0" smtClean="0"/>
            <a:t> </a:t>
          </a:r>
          <a:r>
            <a:rPr lang="en-US" sz="4300" dirty="0" err="1" smtClean="0"/>
            <a:t>pendidikan</a:t>
          </a:r>
          <a:endParaRPr lang="en-US" sz="4300" dirty="0"/>
        </a:p>
      </dgm:t>
    </dgm:pt>
    <dgm:pt modelId="{A51FA9BA-3740-4434-9ABC-C4646F7FE56B}" type="parTrans" cxnId="{BCD3BAB7-1609-4183-AA3A-A683F771E235}">
      <dgm:prSet/>
      <dgm:spPr/>
      <dgm:t>
        <a:bodyPr/>
        <a:lstStyle/>
        <a:p>
          <a:endParaRPr lang="en-US" sz="4300"/>
        </a:p>
      </dgm:t>
    </dgm:pt>
    <dgm:pt modelId="{2C3C396A-561C-4C77-B147-9284890C30B0}" type="sibTrans" cxnId="{BCD3BAB7-1609-4183-AA3A-A683F771E235}">
      <dgm:prSet/>
      <dgm:spPr/>
      <dgm:t>
        <a:bodyPr/>
        <a:lstStyle/>
        <a:p>
          <a:endParaRPr lang="en-US" sz="4300"/>
        </a:p>
      </dgm:t>
    </dgm:pt>
    <dgm:pt modelId="{305D92A4-F9A8-4DD5-B4F3-43D9AA7F6938}">
      <dgm:prSet phldrT="[Text]" custT="1"/>
      <dgm:spPr/>
      <dgm:t>
        <a:bodyPr/>
        <a:lstStyle/>
        <a:p>
          <a:r>
            <a:rPr lang="en-US" sz="4300" dirty="0" err="1" smtClean="0"/>
            <a:t>Melakukan</a:t>
          </a:r>
          <a:r>
            <a:rPr lang="en-US" sz="4300" dirty="0" smtClean="0"/>
            <a:t> </a:t>
          </a:r>
          <a:r>
            <a:rPr lang="en-US" sz="4300" dirty="0" err="1" smtClean="0"/>
            <a:t>Penelitian</a:t>
          </a:r>
          <a:endParaRPr lang="en-US" sz="4300" dirty="0"/>
        </a:p>
      </dgm:t>
    </dgm:pt>
    <dgm:pt modelId="{9B368947-3E03-4C49-828C-242EAA6C357A}" type="parTrans" cxnId="{79DB1D97-2236-47BE-89BF-D517570FAC29}">
      <dgm:prSet/>
      <dgm:spPr/>
      <dgm:t>
        <a:bodyPr/>
        <a:lstStyle/>
        <a:p>
          <a:endParaRPr lang="en-US" sz="4300"/>
        </a:p>
      </dgm:t>
    </dgm:pt>
    <dgm:pt modelId="{C83D4E6C-5A56-4845-940D-E80A722899DF}" type="sibTrans" cxnId="{79DB1D97-2236-47BE-89BF-D517570FAC29}">
      <dgm:prSet/>
      <dgm:spPr/>
      <dgm:t>
        <a:bodyPr/>
        <a:lstStyle/>
        <a:p>
          <a:endParaRPr lang="en-US" sz="4300"/>
        </a:p>
      </dgm:t>
    </dgm:pt>
    <dgm:pt modelId="{E6F09EBD-C6E4-492E-9FA7-313757F31CCA}">
      <dgm:prSet phldrT="[Text]" custT="1"/>
      <dgm:spPr/>
      <dgm:t>
        <a:bodyPr/>
        <a:lstStyle/>
        <a:p>
          <a:r>
            <a:rPr lang="en-US" sz="4000" dirty="0" err="1" smtClean="0"/>
            <a:t>Melakukan</a:t>
          </a:r>
          <a:r>
            <a:rPr lang="en-US" sz="4000" dirty="0" smtClean="0"/>
            <a:t> </a:t>
          </a:r>
          <a:r>
            <a:rPr lang="en-US" sz="4000" dirty="0" err="1" smtClean="0"/>
            <a:t>pengabdian</a:t>
          </a:r>
          <a:r>
            <a:rPr lang="en-US" sz="4000" dirty="0" smtClean="0"/>
            <a:t> </a:t>
          </a:r>
          <a:r>
            <a:rPr lang="en-US" sz="4000" dirty="0" err="1" smtClean="0"/>
            <a:t>masyarakat</a:t>
          </a:r>
          <a:endParaRPr lang="en-US" sz="4000" dirty="0"/>
        </a:p>
      </dgm:t>
    </dgm:pt>
    <dgm:pt modelId="{EA27EAC3-C1A5-40EB-A2D9-460145C86553}" type="parTrans" cxnId="{602C9AE1-CBFA-4428-9689-E43BA02DC90A}">
      <dgm:prSet/>
      <dgm:spPr/>
      <dgm:t>
        <a:bodyPr/>
        <a:lstStyle/>
        <a:p>
          <a:endParaRPr lang="en-US" sz="4300"/>
        </a:p>
      </dgm:t>
    </dgm:pt>
    <dgm:pt modelId="{6E28F96D-CFCD-4EA3-99FA-8F34691E5ABE}" type="sibTrans" cxnId="{602C9AE1-CBFA-4428-9689-E43BA02DC90A}">
      <dgm:prSet/>
      <dgm:spPr/>
      <dgm:t>
        <a:bodyPr/>
        <a:lstStyle/>
        <a:p>
          <a:endParaRPr lang="en-US" sz="4300"/>
        </a:p>
      </dgm:t>
    </dgm:pt>
    <dgm:pt modelId="{49F4947E-7260-433F-9A56-6EBE713E4E20}" type="pres">
      <dgm:prSet presAssocID="{464A39F2-BA41-418A-B5C1-B6673CBB3703}" presName="linear" presStyleCnt="0">
        <dgm:presLayoutVars>
          <dgm:dir/>
          <dgm:animLvl val="lvl"/>
          <dgm:resizeHandles val="exact"/>
        </dgm:presLayoutVars>
      </dgm:prSet>
      <dgm:spPr/>
    </dgm:pt>
    <dgm:pt modelId="{0F386E28-20A8-40A3-9657-9C609BCC5218}" type="pres">
      <dgm:prSet presAssocID="{291ECB8E-ED96-4078-805E-19119CDC510B}" presName="parentLin" presStyleCnt="0"/>
      <dgm:spPr/>
    </dgm:pt>
    <dgm:pt modelId="{213B13A7-AFBC-4C13-A32A-F6962E21E929}" type="pres">
      <dgm:prSet presAssocID="{291ECB8E-ED96-4078-805E-19119CDC510B}" presName="parentLeftMargin" presStyleLbl="node1" presStyleIdx="0" presStyleCnt="3"/>
      <dgm:spPr/>
    </dgm:pt>
    <dgm:pt modelId="{15C3AE7F-8662-4CDA-A12B-7A03453D4B7F}" type="pres">
      <dgm:prSet presAssocID="{291ECB8E-ED96-4078-805E-19119CDC510B}" presName="parentText" presStyleLbl="node1" presStyleIdx="0" presStyleCnt="3" custScaleX="1258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B2328B-7DBC-4BD4-AFB6-BABC0D16B6F9}" type="pres">
      <dgm:prSet presAssocID="{291ECB8E-ED96-4078-805E-19119CDC510B}" presName="negativeSpace" presStyleCnt="0"/>
      <dgm:spPr/>
    </dgm:pt>
    <dgm:pt modelId="{139DB6FC-DE28-4B6A-9C24-846944CE15DD}" type="pres">
      <dgm:prSet presAssocID="{291ECB8E-ED96-4078-805E-19119CDC510B}" presName="childText" presStyleLbl="conFgAcc1" presStyleIdx="0" presStyleCnt="3">
        <dgm:presLayoutVars>
          <dgm:bulletEnabled val="1"/>
        </dgm:presLayoutVars>
      </dgm:prSet>
      <dgm:spPr/>
    </dgm:pt>
    <dgm:pt modelId="{B5A40F17-16CF-48B8-BF2C-24C623D1CEE5}" type="pres">
      <dgm:prSet presAssocID="{2C3C396A-561C-4C77-B147-9284890C30B0}" presName="spaceBetweenRectangles" presStyleCnt="0"/>
      <dgm:spPr/>
    </dgm:pt>
    <dgm:pt modelId="{A0078945-1E2B-4E4C-8534-D5CE8C94787E}" type="pres">
      <dgm:prSet presAssocID="{305D92A4-F9A8-4DD5-B4F3-43D9AA7F6938}" presName="parentLin" presStyleCnt="0"/>
      <dgm:spPr/>
    </dgm:pt>
    <dgm:pt modelId="{8F0013B5-A503-4542-A023-90C5541FAD53}" type="pres">
      <dgm:prSet presAssocID="{305D92A4-F9A8-4DD5-B4F3-43D9AA7F6938}" presName="parentLeftMargin" presStyleLbl="node1" presStyleIdx="0" presStyleCnt="3"/>
      <dgm:spPr/>
    </dgm:pt>
    <dgm:pt modelId="{9BCABD13-7D96-425B-9F26-41A257E24403}" type="pres">
      <dgm:prSet presAssocID="{305D92A4-F9A8-4DD5-B4F3-43D9AA7F6938}" presName="parentText" presStyleLbl="node1" presStyleIdx="1" presStyleCnt="3" custScaleX="142857">
        <dgm:presLayoutVars>
          <dgm:chMax val="0"/>
          <dgm:bulletEnabled val="1"/>
        </dgm:presLayoutVars>
      </dgm:prSet>
      <dgm:spPr/>
    </dgm:pt>
    <dgm:pt modelId="{04612640-9646-4C69-BB48-07F93775308F}" type="pres">
      <dgm:prSet presAssocID="{305D92A4-F9A8-4DD5-B4F3-43D9AA7F6938}" presName="negativeSpace" presStyleCnt="0"/>
      <dgm:spPr/>
    </dgm:pt>
    <dgm:pt modelId="{54CF4867-E55C-4D75-947E-452D1FC3FDF4}" type="pres">
      <dgm:prSet presAssocID="{305D92A4-F9A8-4DD5-B4F3-43D9AA7F6938}" presName="childText" presStyleLbl="conFgAcc1" presStyleIdx="1" presStyleCnt="3">
        <dgm:presLayoutVars>
          <dgm:bulletEnabled val="1"/>
        </dgm:presLayoutVars>
      </dgm:prSet>
      <dgm:spPr/>
    </dgm:pt>
    <dgm:pt modelId="{FCEB15C3-522D-42A1-BECE-9ED47FABDC52}" type="pres">
      <dgm:prSet presAssocID="{C83D4E6C-5A56-4845-940D-E80A722899DF}" presName="spaceBetweenRectangles" presStyleCnt="0"/>
      <dgm:spPr/>
    </dgm:pt>
    <dgm:pt modelId="{DF0FE052-F1C7-46D2-856C-9B41D4817BDF}" type="pres">
      <dgm:prSet presAssocID="{E6F09EBD-C6E4-492E-9FA7-313757F31CCA}" presName="parentLin" presStyleCnt="0"/>
      <dgm:spPr/>
    </dgm:pt>
    <dgm:pt modelId="{58A64E02-B47C-456E-9D80-5CCB745AE131}" type="pres">
      <dgm:prSet presAssocID="{E6F09EBD-C6E4-492E-9FA7-313757F31CCA}" presName="parentLeftMargin" presStyleLbl="node1" presStyleIdx="1" presStyleCnt="3"/>
      <dgm:spPr/>
    </dgm:pt>
    <dgm:pt modelId="{D4B6198F-0C5F-4784-8DDA-115D081FD496}" type="pres">
      <dgm:prSet presAssocID="{E6F09EBD-C6E4-492E-9FA7-313757F31CCA}" presName="parentText" presStyleLbl="node1" presStyleIdx="2" presStyleCnt="3" custScaleX="141033">
        <dgm:presLayoutVars>
          <dgm:chMax val="0"/>
          <dgm:bulletEnabled val="1"/>
        </dgm:presLayoutVars>
      </dgm:prSet>
      <dgm:spPr/>
    </dgm:pt>
    <dgm:pt modelId="{9EE1DE71-27D3-429F-B24C-A20EA57EE1CE}" type="pres">
      <dgm:prSet presAssocID="{E6F09EBD-C6E4-492E-9FA7-313757F31CCA}" presName="negativeSpace" presStyleCnt="0"/>
      <dgm:spPr/>
    </dgm:pt>
    <dgm:pt modelId="{F18BA83D-3408-4D50-8A86-E98FBA095D70}" type="pres">
      <dgm:prSet presAssocID="{E6F09EBD-C6E4-492E-9FA7-313757F31CC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9DB1D97-2236-47BE-89BF-D517570FAC29}" srcId="{464A39F2-BA41-418A-B5C1-B6673CBB3703}" destId="{305D92A4-F9A8-4DD5-B4F3-43D9AA7F6938}" srcOrd="1" destOrd="0" parTransId="{9B368947-3E03-4C49-828C-242EAA6C357A}" sibTransId="{C83D4E6C-5A56-4845-940D-E80A722899DF}"/>
    <dgm:cxn modelId="{16A1A01D-AE38-4213-8586-68E35EF96F1B}" type="presOf" srcId="{464A39F2-BA41-418A-B5C1-B6673CBB3703}" destId="{49F4947E-7260-433F-9A56-6EBE713E4E20}" srcOrd="0" destOrd="0" presId="urn:microsoft.com/office/officeart/2005/8/layout/list1"/>
    <dgm:cxn modelId="{7D4220F7-7014-49A3-92B8-AEE4CDFD1B9C}" type="presOf" srcId="{E6F09EBD-C6E4-492E-9FA7-313757F31CCA}" destId="{D4B6198F-0C5F-4784-8DDA-115D081FD496}" srcOrd="1" destOrd="0" presId="urn:microsoft.com/office/officeart/2005/8/layout/list1"/>
    <dgm:cxn modelId="{BCD3BAB7-1609-4183-AA3A-A683F771E235}" srcId="{464A39F2-BA41-418A-B5C1-B6673CBB3703}" destId="{291ECB8E-ED96-4078-805E-19119CDC510B}" srcOrd="0" destOrd="0" parTransId="{A51FA9BA-3740-4434-9ABC-C4646F7FE56B}" sibTransId="{2C3C396A-561C-4C77-B147-9284890C30B0}"/>
    <dgm:cxn modelId="{602C9AE1-CBFA-4428-9689-E43BA02DC90A}" srcId="{464A39F2-BA41-418A-B5C1-B6673CBB3703}" destId="{E6F09EBD-C6E4-492E-9FA7-313757F31CCA}" srcOrd="2" destOrd="0" parTransId="{EA27EAC3-C1A5-40EB-A2D9-460145C86553}" sibTransId="{6E28F96D-CFCD-4EA3-99FA-8F34691E5ABE}"/>
    <dgm:cxn modelId="{494F3EC9-74B0-42EF-8A65-D7C88683A5B2}" type="presOf" srcId="{305D92A4-F9A8-4DD5-B4F3-43D9AA7F6938}" destId="{9BCABD13-7D96-425B-9F26-41A257E24403}" srcOrd="1" destOrd="0" presId="urn:microsoft.com/office/officeart/2005/8/layout/list1"/>
    <dgm:cxn modelId="{C50D4DA0-A7A2-4686-A838-1B284C96DF75}" type="presOf" srcId="{291ECB8E-ED96-4078-805E-19119CDC510B}" destId="{213B13A7-AFBC-4C13-A32A-F6962E21E929}" srcOrd="0" destOrd="0" presId="urn:microsoft.com/office/officeart/2005/8/layout/list1"/>
    <dgm:cxn modelId="{0C78177C-3B48-4FC5-BE53-301AFD3E8CD7}" type="presOf" srcId="{305D92A4-F9A8-4DD5-B4F3-43D9AA7F6938}" destId="{8F0013B5-A503-4542-A023-90C5541FAD53}" srcOrd="0" destOrd="0" presId="urn:microsoft.com/office/officeart/2005/8/layout/list1"/>
    <dgm:cxn modelId="{208B305A-9ECE-4070-93F9-8B83D6FEDD2A}" type="presOf" srcId="{E6F09EBD-C6E4-492E-9FA7-313757F31CCA}" destId="{58A64E02-B47C-456E-9D80-5CCB745AE131}" srcOrd="0" destOrd="0" presId="urn:microsoft.com/office/officeart/2005/8/layout/list1"/>
    <dgm:cxn modelId="{4BF0AB14-D90B-4847-9BC9-678C2DAAC632}" type="presOf" srcId="{291ECB8E-ED96-4078-805E-19119CDC510B}" destId="{15C3AE7F-8662-4CDA-A12B-7A03453D4B7F}" srcOrd="1" destOrd="0" presId="urn:microsoft.com/office/officeart/2005/8/layout/list1"/>
    <dgm:cxn modelId="{ED7375D9-8D72-45D9-8A4F-FAF096F164AC}" type="presParOf" srcId="{49F4947E-7260-433F-9A56-6EBE713E4E20}" destId="{0F386E28-20A8-40A3-9657-9C609BCC5218}" srcOrd="0" destOrd="0" presId="urn:microsoft.com/office/officeart/2005/8/layout/list1"/>
    <dgm:cxn modelId="{49DBCA8B-B7BA-43EF-B818-C2EBAD072809}" type="presParOf" srcId="{0F386E28-20A8-40A3-9657-9C609BCC5218}" destId="{213B13A7-AFBC-4C13-A32A-F6962E21E929}" srcOrd="0" destOrd="0" presId="urn:microsoft.com/office/officeart/2005/8/layout/list1"/>
    <dgm:cxn modelId="{6EE3F2E2-5F6A-45E6-94CF-DD47F672F842}" type="presParOf" srcId="{0F386E28-20A8-40A3-9657-9C609BCC5218}" destId="{15C3AE7F-8662-4CDA-A12B-7A03453D4B7F}" srcOrd="1" destOrd="0" presId="urn:microsoft.com/office/officeart/2005/8/layout/list1"/>
    <dgm:cxn modelId="{4BA10D3B-194D-478C-BCAA-1306C5F7ACB2}" type="presParOf" srcId="{49F4947E-7260-433F-9A56-6EBE713E4E20}" destId="{8AB2328B-7DBC-4BD4-AFB6-BABC0D16B6F9}" srcOrd="1" destOrd="0" presId="urn:microsoft.com/office/officeart/2005/8/layout/list1"/>
    <dgm:cxn modelId="{331CB89D-A27C-4017-8A0A-9CFE6212F4F2}" type="presParOf" srcId="{49F4947E-7260-433F-9A56-6EBE713E4E20}" destId="{139DB6FC-DE28-4B6A-9C24-846944CE15DD}" srcOrd="2" destOrd="0" presId="urn:microsoft.com/office/officeart/2005/8/layout/list1"/>
    <dgm:cxn modelId="{49B866DD-67FD-431E-A2F3-B0DE600AF5FF}" type="presParOf" srcId="{49F4947E-7260-433F-9A56-6EBE713E4E20}" destId="{B5A40F17-16CF-48B8-BF2C-24C623D1CEE5}" srcOrd="3" destOrd="0" presId="urn:microsoft.com/office/officeart/2005/8/layout/list1"/>
    <dgm:cxn modelId="{D3C0A0B1-0B33-4EF1-A4EB-28B8D03DF6E4}" type="presParOf" srcId="{49F4947E-7260-433F-9A56-6EBE713E4E20}" destId="{A0078945-1E2B-4E4C-8534-D5CE8C94787E}" srcOrd="4" destOrd="0" presId="urn:microsoft.com/office/officeart/2005/8/layout/list1"/>
    <dgm:cxn modelId="{0B43380F-A05B-4D6D-B85A-A953C399B07D}" type="presParOf" srcId="{A0078945-1E2B-4E4C-8534-D5CE8C94787E}" destId="{8F0013B5-A503-4542-A023-90C5541FAD53}" srcOrd="0" destOrd="0" presId="urn:microsoft.com/office/officeart/2005/8/layout/list1"/>
    <dgm:cxn modelId="{B6BB5C01-AC26-4806-99BA-2D1D428DF2E6}" type="presParOf" srcId="{A0078945-1E2B-4E4C-8534-D5CE8C94787E}" destId="{9BCABD13-7D96-425B-9F26-41A257E24403}" srcOrd="1" destOrd="0" presId="urn:microsoft.com/office/officeart/2005/8/layout/list1"/>
    <dgm:cxn modelId="{A041C149-0EDA-49C0-9A7F-58DBBF3D8A41}" type="presParOf" srcId="{49F4947E-7260-433F-9A56-6EBE713E4E20}" destId="{04612640-9646-4C69-BB48-07F93775308F}" srcOrd="5" destOrd="0" presId="urn:microsoft.com/office/officeart/2005/8/layout/list1"/>
    <dgm:cxn modelId="{84BDFFF2-5ED7-470B-901C-48C6C4B11A13}" type="presParOf" srcId="{49F4947E-7260-433F-9A56-6EBE713E4E20}" destId="{54CF4867-E55C-4D75-947E-452D1FC3FDF4}" srcOrd="6" destOrd="0" presId="urn:microsoft.com/office/officeart/2005/8/layout/list1"/>
    <dgm:cxn modelId="{01826F6B-6334-457D-A72C-821C02A2EBBC}" type="presParOf" srcId="{49F4947E-7260-433F-9A56-6EBE713E4E20}" destId="{FCEB15C3-522D-42A1-BECE-9ED47FABDC52}" srcOrd="7" destOrd="0" presId="urn:microsoft.com/office/officeart/2005/8/layout/list1"/>
    <dgm:cxn modelId="{BEC181AF-067B-4511-AC3F-53D177C3409D}" type="presParOf" srcId="{49F4947E-7260-433F-9A56-6EBE713E4E20}" destId="{DF0FE052-F1C7-46D2-856C-9B41D4817BDF}" srcOrd="8" destOrd="0" presId="urn:microsoft.com/office/officeart/2005/8/layout/list1"/>
    <dgm:cxn modelId="{47496598-1EC4-4183-84FB-D4A1E117C312}" type="presParOf" srcId="{DF0FE052-F1C7-46D2-856C-9B41D4817BDF}" destId="{58A64E02-B47C-456E-9D80-5CCB745AE131}" srcOrd="0" destOrd="0" presId="urn:microsoft.com/office/officeart/2005/8/layout/list1"/>
    <dgm:cxn modelId="{04F6B619-45E3-4576-BD50-C0F0648CB1AA}" type="presParOf" srcId="{DF0FE052-F1C7-46D2-856C-9B41D4817BDF}" destId="{D4B6198F-0C5F-4784-8DDA-115D081FD496}" srcOrd="1" destOrd="0" presId="urn:microsoft.com/office/officeart/2005/8/layout/list1"/>
    <dgm:cxn modelId="{D21312BD-DFA7-4699-8B3E-2069DE2E05BD}" type="presParOf" srcId="{49F4947E-7260-433F-9A56-6EBE713E4E20}" destId="{9EE1DE71-27D3-429F-B24C-A20EA57EE1CE}" srcOrd="9" destOrd="0" presId="urn:microsoft.com/office/officeart/2005/8/layout/list1"/>
    <dgm:cxn modelId="{6A6F0323-BD6B-45D2-92C1-9851D5C9F59A}" type="presParOf" srcId="{49F4947E-7260-433F-9A56-6EBE713E4E20}" destId="{F18BA83D-3408-4D50-8A86-E98FBA095D7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DB6FC-DE28-4B6A-9C24-846944CE15DD}">
      <dsp:nvSpPr>
        <dsp:cNvPr id="0" name=""/>
        <dsp:cNvSpPr/>
      </dsp:nvSpPr>
      <dsp:spPr>
        <a:xfrm>
          <a:off x="0" y="543261"/>
          <a:ext cx="7162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3AE7F-8662-4CDA-A12B-7A03453D4B7F}">
      <dsp:nvSpPr>
        <dsp:cNvPr id="0" name=""/>
        <dsp:cNvSpPr/>
      </dsp:nvSpPr>
      <dsp:spPr>
        <a:xfrm>
          <a:off x="358140" y="41421"/>
          <a:ext cx="630936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516" tIns="0" rIns="189516" bIns="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 smtClean="0"/>
            <a:t>Melakukan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pendidikan</a:t>
          </a:r>
          <a:endParaRPr lang="en-US" sz="4300" kern="1200" dirty="0"/>
        </a:p>
      </dsp:txBody>
      <dsp:txXfrm>
        <a:off x="407136" y="90417"/>
        <a:ext cx="6211374" cy="905688"/>
      </dsp:txXfrm>
    </dsp:sp>
    <dsp:sp modelId="{54CF4867-E55C-4D75-947E-452D1FC3FDF4}">
      <dsp:nvSpPr>
        <dsp:cNvPr id="0" name=""/>
        <dsp:cNvSpPr/>
      </dsp:nvSpPr>
      <dsp:spPr>
        <a:xfrm>
          <a:off x="0" y="2085501"/>
          <a:ext cx="7162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CABD13-7D96-425B-9F26-41A257E24403}">
      <dsp:nvSpPr>
        <dsp:cNvPr id="0" name=""/>
        <dsp:cNvSpPr/>
      </dsp:nvSpPr>
      <dsp:spPr>
        <a:xfrm>
          <a:off x="341002" y="1583661"/>
          <a:ext cx="6820042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516" tIns="0" rIns="189516" bIns="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 smtClean="0"/>
            <a:t>Melakukan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Penelitian</a:t>
          </a:r>
          <a:endParaRPr lang="en-US" sz="4300" kern="1200" dirty="0"/>
        </a:p>
      </dsp:txBody>
      <dsp:txXfrm>
        <a:off x="389998" y="1632657"/>
        <a:ext cx="6722050" cy="905688"/>
      </dsp:txXfrm>
    </dsp:sp>
    <dsp:sp modelId="{F18BA83D-3408-4D50-8A86-E98FBA095D70}">
      <dsp:nvSpPr>
        <dsp:cNvPr id="0" name=""/>
        <dsp:cNvSpPr/>
      </dsp:nvSpPr>
      <dsp:spPr>
        <a:xfrm>
          <a:off x="0" y="3627741"/>
          <a:ext cx="7162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6198F-0C5F-4784-8DDA-115D081FD496}">
      <dsp:nvSpPr>
        <dsp:cNvPr id="0" name=""/>
        <dsp:cNvSpPr/>
      </dsp:nvSpPr>
      <dsp:spPr>
        <a:xfrm>
          <a:off x="345199" y="3125901"/>
          <a:ext cx="681583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516" tIns="0" rIns="189516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/>
            <a:t>Melakukan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pengabdian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masyarakat</a:t>
          </a:r>
          <a:endParaRPr lang="en-US" sz="4000" kern="1200" dirty="0"/>
        </a:p>
      </dsp:txBody>
      <dsp:txXfrm>
        <a:off x="394195" y="3174897"/>
        <a:ext cx="6717838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Departemen</a:t>
            </a: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Lingkungan</a:t>
            </a: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endParaRPr lang="en-US" altLang="en-US" sz="5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5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</a:t>
            </a:r>
            <a:r>
              <a:rPr lang="en-US" altLang="en-US" sz="5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HBES)</a:t>
            </a:r>
          </a:p>
          <a:p>
            <a:pPr algn="r"/>
            <a:r>
              <a:rPr lang="en-US" sz="3200" dirty="0" smtClean="0">
                <a:cs typeface="Arial" pitchFamily="34" charset="0"/>
              </a:rPr>
              <a:t>Bab </a:t>
            </a:r>
            <a:r>
              <a:rPr lang="en-US" sz="3200" dirty="0" smtClean="0">
                <a:cs typeface="Arial" pitchFamily="34" charset="0"/>
              </a:rPr>
              <a:t>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381001"/>
            <a:ext cx="3008313" cy="1162051"/>
          </a:xfrm>
        </p:spPr>
        <p:txBody>
          <a:bodyPr/>
          <a:lstStyle/>
          <a:p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Misi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314" y="0"/>
            <a:ext cx="7659686" cy="6858000"/>
          </a:xfrm>
          <a:solidFill>
            <a:srgbClr val="FFC000"/>
          </a:solidFill>
        </p:spPr>
        <p:txBody>
          <a:bodyPr/>
          <a:lstStyle/>
          <a:p>
            <a:pPr lvl="0"/>
            <a:r>
              <a:rPr lang="en-US" sz="2800" dirty="0" err="1"/>
              <a:t>Menyediakan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konsultasi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terkait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kesehtaan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</a:p>
          <a:p>
            <a:pPr lvl="0"/>
            <a:r>
              <a:rPr lang="en-US" sz="2800" dirty="0" err="1"/>
              <a:t>Menyelenggarakan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r>
              <a:rPr lang="en-US" sz="2800" dirty="0"/>
              <a:t>, seminar,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lain yang </a:t>
            </a:r>
            <a:r>
              <a:rPr lang="en-US" sz="2800" dirty="0" err="1"/>
              <a:t>terkait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endParaRPr lang="en-US" sz="2800" dirty="0"/>
          </a:p>
          <a:p>
            <a:pPr lvl="0"/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melindungi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yang </a:t>
            </a:r>
            <a:r>
              <a:rPr lang="en-US" sz="2800" dirty="0" err="1"/>
              <a:t>membahayakan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1" y="2895600"/>
            <a:ext cx="3008313" cy="3505200"/>
          </a:xfrm>
        </p:spPr>
        <p:txBody>
          <a:bodyPr/>
          <a:lstStyle/>
          <a:p>
            <a:r>
              <a:rPr lang="en-US" sz="4400" dirty="0" err="1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en-US" sz="4400" dirty="0" err="1"/>
              <a:t>engabdi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bentuk</a:t>
            </a:r>
            <a:r>
              <a:rPr lang="en-US" sz="4400" dirty="0"/>
              <a:t>: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16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381001"/>
            <a:ext cx="3008313" cy="1162051"/>
          </a:xfrm>
        </p:spPr>
        <p:txBody>
          <a:bodyPr/>
          <a:lstStyle/>
          <a:p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Misi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314" y="0"/>
            <a:ext cx="7659686" cy="6858000"/>
          </a:xfrm>
          <a:solidFill>
            <a:srgbClr val="FFC000"/>
          </a:solidFill>
        </p:spPr>
        <p:txBody>
          <a:bodyPr/>
          <a:lstStyle/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mengusulkan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endParaRPr lang="en-US" sz="2800" dirty="0"/>
          </a:p>
          <a:p>
            <a:pPr lvl="0"/>
            <a:r>
              <a:rPr lang="en-US" sz="2800" dirty="0" err="1"/>
              <a:t>Pemberdayaan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terkait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1" y="2895600"/>
            <a:ext cx="3008313" cy="3505200"/>
          </a:xfrm>
        </p:spPr>
        <p:txBody>
          <a:bodyPr/>
          <a:lstStyle/>
          <a:p>
            <a:r>
              <a:rPr lang="en-US" sz="4400" dirty="0" err="1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en-US" sz="4400" dirty="0" err="1"/>
              <a:t>engabdi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bentuk</a:t>
            </a:r>
            <a:r>
              <a:rPr lang="en-US" sz="4400" dirty="0"/>
              <a:t>: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939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381001"/>
            <a:ext cx="3008313" cy="1162051"/>
          </a:xfrm>
        </p:spPr>
        <p:txBody>
          <a:bodyPr/>
          <a:lstStyle/>
          <a:p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Misi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314" y="0"/>
            <a:ext cx="7483675" cy="6858000"/>
          </a:xfrm>
          <a:solidFill>
            <a:srgbClr val="FFC000"/>
          </a:solidFill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sz="3400" dirty="0" err="1" smtClean="0"/>
              <a:t>Pendidikan</a:t>
            </a:r>
            <a:r>
              <a:rPr lang="en-US" sz="3400" dirty="0" smtClean="0"/>
              <a:t> </a:t>
            </a:r>
            <a:r>
              <a:rPr lang="en-US" sz="3400" dirty="0" err="1"/>
              <a:t>kesehatan</a:t>
            </a:r>
            <a:r>
              <a:rPr lang="en-US" sz="3400" dirty="0"/>
              <a:t> di </a:t>
            </a:r>
            <a:r>
              <a:rPr lang="en-US" sz="3400" dirty="0" err="1"/>
              <a:t>sekolah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di </a:t>
            </a:r>
            <a:r>
              <a:rPr lang="en-US" sz="3400" dirty="0" err="1"/>
              <a:t>masyarakat</a:t>
            </a:r>
            <a:endParaRPr lang="en-US" sz="3400" dirty="0"/>
          </a:p>
          <a:p>
            <a:pPr lvl="0"/>
            <a:r>
              <a:rPr lang="en-US" sz="3400" dirty="0" err="1"/>
              <a:t>Menyediakan</a:t>
            </a:r>
            <a:r>
              <a:rPr lang="en-US" sz="3400" dirty="0"/>
              <a:t> </a:t>
            </a:r>
            <a:r>
              <a:rPr lang="en-US" sz="3400" dirty="0" err="1"/>
              <a:t>narasumber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en-US" sz="3400" dirty="0" err="1"/>
              <a:t>pertemuan</a:t>
            </a:r>
            <a:r>
              <a:rPr lang="en-US" sz="3400" dirty="0"/>
              <a:t> yang </a:t>
            </a:r>
            <a:r>
              <a:rPr lang="en-US" sz="3400" dirty="0" err="1"/>
              <a:t>diselenggarakan</a:t>
            </a:r>
            <a:r>
              <a:rPr lang="en-US" sz="3400" dirty="0"/>
              <a:t> di </a:t>
            </a:r>
            <a:r>
              <a:rPr lang="en-US" sz="3400" dirty="0" err="1"/>
              <a:t>masyarakat</a:t>
            </a:r>
            <a:r>
              <a:rPr lang="en-US" sz="3400" dirty="0"/>
              <a:t> </a:t>
            </a:r>
            <a:r>
              <a:rPr lang="en-US" sz="3400" dirty="0" err="1"/>
              <a:t>tentang</a:t>
            </a:r>
            <a:r>
              <a:rPr lang="en-US" sz="3400" dirty="0"/>
              <a:t> </a:t>
            </a:r>
            <a:r>
              <a:rPr lang="en-US" sz="3400" dirty="0" err="1"/>
              <a:t>kesehatan</a:t>
            </a:r>
            <a:r>
              <a:rPr lang="en-US" sz="3400" dirty="0"/>
              <a:t> </a:t>
            </a:r>
            <a:r>
              <a:rPr lang="en-US" sz="3400" dirty="0" err="1"/>
              <a:t>masyarakat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lingkungan</a:t>
            </a:r>
            <a:r>
              <a:rPr lang="en-US" sz="3400" dirty="0"/>
              <a:t> </a:t>
            </a:r>
            <a:endParaRPr lang="en-US" sz="3400" dirty="0" smtClean="0"/>
          </a:p>
          <a:p>
            <a:pPr lvl="0"/>
            <a:r>
              <a:rPr lang="en-US" sz="3400" dirty="0" smtClean="0"/>
              <a:t>Usaha </a:t>
            </a:r>
            <a:r>
              <a:rPr lang="en-US" sz="3400" dirty="0" err="1" smtClean="0"/>
              <a:t>menjadikan</a:t>
            </a:r>
            <a:r>
              <a:rPr lang="en-US" sz="3400" dirty="0" smtClean="0"/>
              <a:t> </a:t>
            </a:r>
            <a:r>
              <a:rPr lang="en-US" sz="3400" dirty="0" err="1" smtClean="0"/>
              <a:t>fakultas</a:t>
            </a:r>
            <a:r>
              <a:rPr lang="en-US" sz="3400" dirty="0" smtClean="0"/>
              <a:t> </a:t>
            </a:r>
            <a:r>
              <a:rPr lang="en-US" sz="3400" dirty="0" err="1" smtClean="0"/>
              <a:t>kedokteran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UGM </a:t>
            </a:r>
            <a:r>
              <a:rPr lang="en-US" sz="3400" dirty="0" err="1" smtClean="0"/>
              <a:t>sebagai</a:t>
            </a:r>
            <a:r>
              <a:rPr lang="en-US" sz="3400" dirty="0" smtClean="0"/>
              <a:t> </a:t>
            </a:r>
            <a:r>
              <a:rPr lang="en-US" sz="3400" i="1" dirty="0" smtClean="0"/>
              <a:t>healthy university</a:t>
            </a:r>
            <a:endParaRPr lang="en-US" sz="34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1" y="2895600"/>
            <a:ext cx="3008313" cy="3505200"/>
          </a:xfrm>
        </p:spPr>
        <p:txBody>
          <a:bodyPr/>
          <a:lstStyle/>
          <a:p>
            <a:r>
              <a:rPr lang="en-US" sz="4400" dirty="0" err="1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en-US" sz="4400" dirty="0" err="1"/>
              <a:t>engabdi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bentuk</a:t>
            </a:r>
            <a:r>
              <a:rPr lang="en-US" sz="4400" dirty="0"/>
              <a:t>: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78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29" y="1143000"/>
            <a:ext cx="11616743" cy="5309315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err="1"/>
              <a:t>Melakukan</a:t>
            </a:r>
            <a:r>
              <a:rPr lang="en-US" sz="2800" dirty="0"/>
              <a:t> tri dharma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mendidik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sarjana</a:t>
            </a:r>
            <a:r>
              <a:rPr lang="en-US" sz="2800" dirty="0"/>
              <a:t> di FK UGM </a:t>
            </a:r>
            <a:r>
              <a:rPr lang="en-US" sz="2800" dirty="0" err="1"/>
              <a:t>maupun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pascasarjana</a:t>
            </a:r>
            <a:r>
              <a:rPr lang="en-US" sz="2800" dirty="0"/>
              <a:t> IKM yang </a:t>
            </a:r>
            <a:r>
              <a:rPr lang="en-US" sz="2800" dirty="0" err="1"/>
              <a:t>berkualitas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kompetensi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standar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beretika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,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endParaRPr lang="en-US" sz="2800" dirty="0"/>
          </a:p>
          <a:p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berkualitas</a:t>
            </a:r>
            <a:r>
              <a:rPr lang="en-US" sz="2800" dirty="0"/>
              <a:t> 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, </a:t>
            </a:r>
            <a:r>
              <a:rPr lang="en-US" sz="2800" dirty="0" err="1"/>
              <a:t>metode</a:t>
            </a:r>
            <a:r>
              <a:rPr lang="en-US" sz="2800" dirty="0"/>
              <a:t>, </a:t>
            </a:r>
            <a:r>
              <a:rPr lang="en-US" sz="2800" dirty="0" err="1"/>
              <a:t>teori</a:t>
            </a:r>
            <a:r>
              <a:rPr lang="en-US" sz="2800" dirty="0"/>
              <a:t>,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,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endParaRPr lang="en-US" sz="2800" dirty="0"/>
          </a:p>
          <a:p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berperan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mengendalikan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Latar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belakang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627290" y="1417639"/>
            <a:ext cx="9401578" cy="4525963"/>
          </a:xfrm>
        </p:spPr>
        <p:txBody>
          <a:bodyPr/>
          <a:lstStyle/>
          <a:p>
            <a:pPr lvl="0"/>
            <a:r>
              <a:rPr lang="en-US" sz="3200" dirty="0" err="1"/>
              <a:t>Menjalankan</a:t>
            </a:r>
            <a:r>
              <a:rPr lang="en-US" sz="3200" dirty="0"/>
              <a:t> </a:t>
            </a:r>
            <a:r>
              <a:rPr lang="en-US" sz="3200" dirty="0" err="1"/>
              <a:t>amanah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perguruan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en-US" sz="3200" dirty="0"/>
              <a:t> UGM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FK 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tri dharma </a:t>
            </a:r>
            <a:r>
              <a:rPr lang="en-US" sz="3200" dirty="0" err="1"/>
              <a:t>perguruan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endParaRPr lang="en-US" sz="3200" dirty="0"/>
          </a:p>
          <a:p>
            <a:pPr lvl="0"/>
            <a:r>
              <a:rPr lang="en-US" sz="3200" dirty="0" err="1"/>
              <a:t>Mendukung</a:t>
            </a:r>
            <a:r>
              <a:rPr lang="en-US" sz="3200" dirty="0"/>
              <a:t> </a:t>
            </a:r>
            <a:r>
              <a:rPr lang="en-US" sz="3200" dirty="0" err="1"/>
              <a:t>kinerja</a:t>
            </a:r>
            <a:r>
              <a:rPr lang="en-US" sz="3200" dirty="0"/>
              <a:t> FK </a:t>
            </a:r>
            <a:r>
              <a:rPr lang="en-US" sz="3200" dirty="0" err="1"/>
              <a:t>dan</a:t>
            </a:r>
            <a:r>
              <a:rPr lang="en-US" sz="3200" dirty="0"/>
              <a:t> UGM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mencapai</a:t>
            </a:r>
            <a:r>
              <a:rPr lang="en-US" sz="3200" dirty="0"/>
              <a:t> </a:t>
            </a:r>
            <a:r>
              <a:rPr lang="en-US" sz="3200" dirty="0" err="1"/>
              <a:t>visi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misi</a:t>
            </a:r>
            <a:r>
              <a:rPr lang="en-US" sz="3200" dirty="0"/>
              <a:t> FK </a:t>
            </a:r>
            <a:r>
              <a:rPr lang="en-US" sz="3200" dirty="0" err="1"/>
              <a:t>dan</a:t>
            </a:r>
            <a:r>
              <a:rPr lang="en-US" sz="3200" dirty="0"/>
              <a:t> UGM</a:t>
            </a:r>
          </a:p>
          <a:p>
            <a:pPr lvl="0"/>
            <a:r>
              <a:rPr lang="en-US" sz="3200" dirty="0" err="1"/>
              <a:t>Diperlukan</a:t>
            </a:r>
            <a:r>
              <a:rPr lang="en-US" sz="3200" dirty="0"/>
              <a:t> </a:t>
            </a:r>
            <a:r>
              <a:rPr lang="en-US" sz="3200" dirty="0" err="1"/>
              <a:t>dokumen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 </a:t>
            </a:r>
            <a:r>
              <a:rPr lang="en-US" sz="3200" dirty="0" err="1"/>
              <a:t>merencanakan</a:t>
            </a:r>
            <a:r>
              <a:rPr lang="en-US" sz="3200" dirty="0"/>
              <a:t> masa </a:t>
            </a:r>
            <a:r>
              <a:rPr lang="en-US" sz="3200" dirty="0" err="1"/>
              <a:t>depan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menetapkan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masa </a:t>
            </a:r>
            <a:r>
              <a:rPr lang="en-US" sz="3200" dirty="0" err="1"/>
              <a:t>depan</a:t>
            </a:r>
            <a:r>
              <a:rPr lang="en-US" sz="3200" dirty="0"/>
              <a:t>, </a:t>
            </a:r>
            <a:r>
              <a:rPr lang="en-US" sz="3200" dirty="0" err="1"/>
              <a:t>mempersiapkan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daya</a:t>
            </a:r>
            <a:r>
              <a:rPr lang="en-US" sz="3200" dirty="0"/>
              <a:t> yang </a:t>
            </a:r>
            <a:r>
              <a:rPr lang="en-US" sz="3200" dirty="0" err="1" smtClean="0"/>
              <a:t>sesuai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2937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Visi</a:t>
            </a:r>
            <a:endParaRPr lang="en-US" alt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400" dirty="0" err="1"/>
              <a:t>Mengembangkan</a:t>
            </a:r>
            <a:r>
              <a:rPr lang="en-US" sz="3400" dirty="0"/>
              <a:t> </a:t>
            </a:r>
            <a:r>
              <a:rPr lang="en-US" sz="3400" dirty="0" err="1"/>
              <a:t>pendidikan</a:t>
            </a:r>
            <a:r>
              <a:rPr lang="en-US" sz="3400" dirty="0"/>
              <a:t>, </a:t>
            </a:r>
            <a:r>
              <a:rPr lang="en-US" sz="3400" dirty="0" err="1"/>
              <a:t>penelitian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pengabdian</a:t>
            </a:r>
            <a:r>
              <a:rPr lang="en-US" sz="3400" dirty="0"/>
              <a:t> </a:t>
            </a:r>
            <a:r>
              <a:rPr lang="en-US" sz="3400" dirty="0" err="1"/>
              <a:t>kepada</a:t>
            </a:r>
            <a:r>
              <a:rPr lang="en-US" sz="3400" dirty="0"/>
              <a:t> </a:t>
            </a:r>
            <a:r>
              <a:rPr lang="en-US" sz="3400" dirty="0" err="1"/>
              <a:t>masyarakat</a:t>
            </a:r>
            <a:r>
              <a:rPr lang="en-US" sz="3400" dirty="0"/>
              <a:t> di </a:t>
            </a:r>
            <a:r>
              <a:rPr lang="en-US" sz="3400" dirty="0" err="1"/>
              <a:t>bidang</a:t>
            </a:r>
            <a:r>
              <a:rPr lang="en-US" sz="3400" dirty="0"/>
              <a:t> </a:t>
            </a:r>
            <a:r>
              <a:rPr lang="en-US" sz="3400" dirty="0" err="1"/>
              <a:t>ilmu</a:t>
            </a:r>
            <a:r>
              <a:rPr lang="en-US" sz="3400" dirty="0"/>
              <a:t> </a:t>
            </a:r>
            <a:r>
              <a:rPr lang="en-US" sz="3400" dirty="0" err="1"/>
              <a:t>perilaku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sosial</a:t>
            </a:r>
            <a:r>
              <a:rPr lang="en-US" sz="3400" dirty="0"/>
              <a:t>, </a:t>
            </a:r>
            <a:r>
              <a:rPr lang="en-US" sz="3400" dirty="0" err="1"/>
              <a:t>promosi</a:t>
            </a:r>
            <a:r>
              <a:rPr lang="en-US" sz="3400" dirty="0"/>
              <a:t> </a:t>
            </a:r>
            <a:r>
              <a:rPr lang="en-US" sz="3400" dirty="0" err="1"/>
              <a:t>kesehatan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kesehatan</a:t>
            </a:r>
            <a:r>
              <a:rPr lang="en-US" sz="3400" dirty="0"/>
              <a:t> </a:t>
            </a:r>
            <a:r>
              <a:rPr lang="en-US" sz="3400" dirty="0" err="1"/>
              <a:t>lingkungan</a:t>
            </a:r>
            <a:r>
              <a:rPr lang="en-US" sz="3400" dirty="0"/>
              <a:t> </a:t>
            </a:r>
            <a:r>
              <a:rPr lang="en-US" sz="3400" dirty="0" err="1"/>
              <a:t>bertaraf</a:t>
            </a:r>
            <a:r>
              <a:rPr lang="en-US" sz="3400" dirty="0"/>
              <a:t> </a:t>
            </a:r>
            <a:r>
              <a:rPr lang="en-US" sz="3400" dirty="0" err="1"/>
              <a:t>internasional</a:t>
            </a:r>
            <a:r>
              <a:rPr lang="en-US" sz="3400" dirty="0"/>
              <a:t> </a:t>
            </a:r>
            <a:r>
              <a:rPr lang="en-US" sz="3400" dirty="0" err="1"/>
              <a:t>bagi</a:t>
            </a:r>
            <a:r>
              <a:rPr lang="en-US" sz="3400" dirty="0"/>
              <a:t> </a:t>
            </a:r>
            <a:r>
              <a:rPr lang="en-US" sz="3400" dirty="0" err="1"/>
              <a:t>akademisi</a:t>
            </a:r>
            <a:r>
              <a:rPr lang="en-US" sz="3400" dirty="0"/>
              <a:t>, </a:t>
            </a:r>
            <a:r>
              <a:rPr lang="en-US" sz="3400" dirty="0" err="1"/>
              <a:t>tenaga</a:t>
            </a:r>
            <a:r>
              <a:rPr lang="en-US" sz="3400" dirty="0"/>
              <a:t> </a:t>
            </a:r>
            <a:r>
              <a:rPr lang="en-US" sz="3400" dirty="0" err="1"/>
              <a:t>profesional</a:t>
            </a:r>
            <a:r>
              <a:rPr lang="en-US" sz="3400" dirty="0"/>
              <a:t> </a:t>
            </a:r>
            <a:r>
              <a:rPr lang="en-US" sz="3400" dirty="0" err="1"/>
              <a:t>dalam</a:t>
            </a:r>
            <a:r>
              <a:rPr lang="en-US" sz="3400" dirty="0"/>
              <a:t> </a:t>
            </a:r>
            <a:r>
              <a:rPr lang="en-US" sz="3400" dirty="0" err="1"/>
              <a:t>upaya</a:t>
            </a:r>
            <a:r>
              <a:rPr lang="en-US" sz="3400" dirty="0"/>
              <a:t> </a:t>
            </a:r>
            <a:r>
              <a:rPr lang="en-US" sz="3400" dirty="0" err="1"/>
              <a:t>meningkatkan</a:t>
            </a:r>
            <a:r>
              <a:rPr lang="en-US" sz="3400" dirty="0"/>
              <a:t> </a:t>
            </a:r>
            <a:r>
              <a:rPr lang="en-US" sz="3400" dirty="0" err="1"/>
              <a:t>perilaku</a:t>
            </a:r>
            <a:r>
              <a:rPr lang="en-US" sz="3400" dirty="0"/>
              <a:t> </a:t>
            </a:r>
            <a:r>
              <a:rPr lang="en-US" sz="3400" dirty="0" err="1"/>
              <a:t>hidup</a:t>
            </a:r>
            <a:r>
              <a:rPr lang="en-US" sz="3400" dirty="0"/>
              <a:t> </a:t>
            </a:r>
            <a:r>
              <a:rPr lang="en-US" sz="3400" dirty="0" err="1"/>
              <a:t>sehat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meningkatkan</a:t>
            </a:r>
            <a:r>
              <a:rPr lang="en-US" sz="3400" dirty="0"/>
              <a:t> </a:t>
            </a:r>
            <a:r>
              <a:rPr lang="en-US" sz="3400" dirty="0" err="1"/>
              <a:t>kualitas</a:t>
            </a:r>
            <a:r>
              <a:rPr lang="en-US" sz="3400" dirty="0"/>
              <a:t> </a:t>
            </a:r>
            <a:r>
              <a:rPr lang="en-US" sz="3400" dirty="0" err="1"/>
              <a:t>kesehatan</a:t>
            </a:r>
            <a:r>
              <a:rPr lang="en-US" sz="3400" dirty="0"/>
              <a:t> </a:t>
            </a:r>
            <a:r>
              <a:rPr lang="en-US" sz="3400" dirty="0" err="1"/>
              <a:t>lingkungan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en-US" sz="3400" dirty="0" err="1"/>
              <a:t>mendukung</a:t>
            </a:r>
            <a:r>
              <a:rPr lang="en-US" sz="3400" dirty="0"/>
              <a:t> </a:t>
            </a:r>
            <a:r>
              <a:rPr lang="en-US" sz="3400" dirty="0" err="1"/>
              <a:t>pencegahan</a:t>
            </a:r>
            <a:r>
              <a:rPr lang="en-US" sz="3400" dirty="0"/>
              <a:t> </a:t>
            </a:r>
            <a:r>
              <a:rPr lang="en-US" sz="3400" dirty="0" err="1"/>
              <a:t>penyakit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meningkatkan</a:t>
            </a:r>
            <a:r>
              <a:rPr lang="en-US" sz="3400" dirty="0"/>
              <a:t> </a:t>
            </a:r>
            <a:r>
              <a:rPr lang="en-US" sz="3400" dirty="0" err="1"/>
              <a:t>derajat</a:t>
            </a:r>
            <a:r>
              <a:rPr lang="en-US" sz="3400" dirty="0"/>
              <a:t> </a:t>
            </a:r>
            <a:r>
              <a:rPr lang="en-US" sz="3400" dirty="0" err="1"/>
              <a:t>kesehatan</a:t>
            </a:r>
            <a:r>
              <a:rPr lang="en-US" sz="3400" dirty="0"/>
              <a:t> </a:t>
            </a:r>
            <a:r>
              <a:rPr lang="en-US" sz="3400" dirty="0" err="1"/>
              <a:t>masyarakat</a:t>
            </a:r>
            <a:endParaRPr lang="en-US" alt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184093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HBES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0" y="1600201"/>
          <a:ext cx="716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252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381001"/>
            <a:ext cx="3008313" cy="1162051"/>
          </a:xfrm>
        </p:spPr>
        <p:txBody>
          <a:bodyPr/>
          <a:lstStyle/>
          <a:p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Misi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314" y="0"/>
            <a:ext cx="7659686" cy="6858000"/>
          </a:xfrm>
          <a:solidFill>
            <a:srgbClr val="FFC000"/>
          </a:solidFill>
        </p:spPr>
        <p:txBody>
          <a:bodyPr/>
          <a:lstStyle/>
          <a:p>
            <a:pPr lvl="0"/>
            <a:r>
              <a:rPr lang="en-US" sz="2600" dirty="0" err="1"/>
              <a:t>Merancang</a:t>
            </a:r>
            <a:r>
              <a:rPr lang="en-US" sz="2600" dirty="0"/>
              <a:t>, </a:t>
            </a:r>
            <a:r>
              <a:rPr lang="en-US" sz="2600" dirty="0" err="1"/>
              <a:t>mengimplementasikan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mengevaluasi</a:t>
            </a:r>
            <a:r>
              <a:rPr lang="en-US" sz="2600" dirty="0"/>
              <a:t> program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yang </a:t>
            </a:r>
            <a:r>
              <a:rPr lang="en-US" sz="2600" dirty="0" err="1"/>
              <a:t>mencakup</a:t>
            </a:r>
            <a:r>
              <a:rPr lang="en-US" sz="2600" dirty="0"/>
              <a:t> </a:t>
            </a:r>
            <a:r>
              <a:rPr lang="en-US" sz="2600" dirty="0" err="1"/>
              <a:t>ilmu</a:t>
            </a:r>
            <a:r>
              <a:rPr lang="en-US" sz="2600" dirty="0"/>
              <a:t> </a:t>
            </a:r>
            <a:r>
              <a:rPr lang="en-US" sz="2600" dirty="0" err="1"/>
              <a:t>perilaku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sosial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, media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promosi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serta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lingkungan</a:t>
            </a:r>
            <a:endParaRPr lang="en-US" sz="2600" dirty="0"/>
          </a:p>
          <a:p>
            <a:pPr lvl="0"/>
            <a:r>
              <a:rPr lang="en-US" sz="2600" dirty="0" err="1"/>
              <a:t>Membuktikan</a:t>
            </a:r>
            <a:r>
              <a:rPr lang="en-US" sz="2600" dirty="0"/>
              <a:t> </a:t>
            </a:r>
            <a:r>
              <a:rPr lang="en-US" sz="2600" dirty="0" err="1"/>
              <a:t>konsep-konsep</a:t>
            </a:r>
            <a:r>
              <a:rPr lang="en-US" sz="2600" dirty="0"/>
              <a:t> </a:t>
            </a:r>
            <a:r>
              <a:rPr lang="en-US" sz="2600" dirty="0" err="1"/>
              <a:t>baru</a:t>
            </a:r>
            <a:r>
              <a:rPr lang="en-US" sz="2600" dirty="0"/>
              <a:t> </a:t>
            </a:r>
            <a:r>
              <a:rPr lang="en-US" sz="2600" dirty="0" err="1"/>
              <a:t>terkait</a:t>
            </a:r>
            <a:r>
              <a:rPr lang="en-US" sz="2600" dirty="0"/>
              <a:t> </a:t>
            </a:r>
            <a:r>
              <a:rPr lang="en-US" sz="2600" dirty="0" err="1"/>
              <a:t>ilmu</a:t>
            </a:r>
            <a:r>
              <a:rPr lang="en-US" sz="2600" dirty="0"/>
              <a:t> </a:t>
            </a:r>
            <a:r>
              <a:rPr lang="en-US" sz="2600" dirty="0" err="1"/>
              <a:t>perilaku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sosial</a:t>
            </a:r>
            <a:r>
              <a:rPr lang="en-US" sz="2600" dirty="0"/>
              <a:t>, </a:t>
            </a:r>
            <a:r>
              <a:rPr lang="en-US" sz="2600" dirty="0" err="1"/>
              <a:t>promosi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lingkungan</a:t>
            </a:r>
            <a:r>
              <a:rPr lang="en-US" sz="2600" dirty="0"/>
              <a:t> yang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diterapkan</a:t>
            </a:r>
            <a:r>
              <a:rPr lang="en-US" sz="2600" dirty="0"/>
              <a:t> di </a:t>
            </a:r>
            <a:r>
              <a:rPr lang="en-US" sz="2600" dirty="0" err="1"/>
              <a:t>masyarakat</a:t>
            </a:r>
            <a:endParaRPr lang="en-US" sz="2600" dirty="0"/>
          </a:p>
          <a:p>
            <a:pPr lvl="0"/>
            <a:r>
              <a:rPr lang="en-US" sz="2600" dirty="0" err="1"/>
              <a:t>Membina</a:t>
            </a:r>
            <a:r>
              <a:rPr lang="en-US" sz="2600" dirty="0"/>
              <a:t> </a:t>
            </a:r>
            <a:r>
              <a:rPr lang="en-US" sz="2600" dirty="0" err="1"/>
              <a:t>kerjasama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lembaga-lembaga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instansi-instansi</a:t>
            </a:r>
            <a:r>
              <a:rPr lang="en-US" sz="2600" dirty="0"/>
              <a:t> </a:t>
            </a:r>
            <a:r>
              <a:rPr lang="en-US" sz="2600" dirty="0" err="1"/>
              <a:t>pemerintah</a:t>
            </a:r>
            <a:r>
              <a:rPr lang="en-US" sz="2600" dirty="0"/>
              <a:t> </a:t>
            </a:r>
            <a:r>
              <a:rPr lang="en-US" sz="2600" dirty="0" err="1"/>
              <a:t>maupun</a:t>
            </a:r>
            <a:r>
              <a:rPr lang="en-US" sz="2600" dirty="0"/>
              <a:t> </a:t>
            </a:r>
            <a:r>
              <a:rPr lang="en-US" sz="2600" dirty="0" err="1"/>
              <a:t>swasta</a:t>
            </a:r>
            <a:r>
              <a:rPr lang="en-US" sz="2600" dirty="0"/>
              <a:t>, </a:t>
            </a:r>
            <a:r>
              <a:rPr lang="en-US" sz="2600" dirty="0" err="1"/>
              <a:t>pusat-pusat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mengembangkan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r>
              <a:rPr lang="en-US" sz="2600" dirty="0"/>
              <a:t> di </a:t>
            </a:r>
            <a:r>
              <a:rPr lang="en-US" sz="2600" dirty="0" err="1"/>
              <a:t>bidang</a:t>
            </a:r>
            <a:r>
              <a:rPr lang="en-US" sz="2600" dirty="0"/>
              <a:t> </a:t>
            </a:r>
            <a:r>
              <a:rPr lang="en-US" sz="2600" dirty="0" err="1"/>
              <a:t>ilmu</a:t>
            </a:r>
            <a:r>
              <a:rPr lang="en-US" sz="2600" dirty="0"/>
              <a:t> </a:t>
            </a:r>
            <a:r>
              <a:rPr lang="en-US" sz="2600" dirty="0" err="1"/>
              <a:t>perilaku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sosial</a:t>
            </a:r>
            <a:r>
              <a:rPr lang="en-US" sz="2600" dirty="0"/>
              <a:t>, media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promosi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serta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lingkungan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449" y="3265869"/>
            <a:ext cx="3601790" cy="2163765"/>
          </a:xfrm>
        </p:spPr>
        <p:txBody>
          <a:bodyPr/>
          <a:lstStyle/>
          <a:p>
            <a:r>
              <a:rPr lang="en-US" sz="4400" dirty="0" err="1">
                <a:solidFill>
                  <a:schemeClr val="tx2">
                    <a:lumMod val="75000"/>
                  </a:schemeClr>
                </a:solidFill>
              </a:rPr>
              <a:t>Melakukan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2">
                    <a:lumMod val="75000"/>
                  </a:schemeClr>
                </a:solidFill>
              </a:rPr>
              <a:t>penelitian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31780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381001"/>
            <a:ext cx="3008313" cy="1162051"/>
          </a:xfrm>
        </p:spPr>
        <p:txBody>
          <a:bodyPr/>
          <a:lstStyle/>
          <a:p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Misi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0"/>
            <a:ext cx="7772400" cy="6858000"/>
          </a:xfrm>
          <a:solidFill>
            <a:srgbClr val="FFC000"/>
          </a:solidFill>
        </p:spPr>
        <p:txBody>
          <a:bodyPr/>
          <a:lstStyle/>
          <a:p>
            <a:pPr lvl="0"/>
            <a:endParaRPr lang="en-US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mendalam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/>
              <a:t>menilai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,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sistematis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wawasan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, </a:t>
            </a:r>
            <a:r>
              <a:rPr lang="en-US" sz="2800" dirty="0" err="1"/>
              <a:t>nasional</a:t>
            </a:r>
            <a:r>
              <a:rPr lang="en-US" sz="2800" dirty="0"/>
              <a:t>,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global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636" y="3144402"/>
            <a:ext cx="4364888" cy="3127610"/>
          </a:xfrm>
          <a:solidFill>
            <a:schemeClr val="bg1"/>
          </a:solidFill>
        </p:spPr>
        <p:txBody>
          <a:bodyPr/>
          <a:lstStyle/>
          <a:p>
            <a:r>
              <a:rPr lang="en-US" sz="4400" dirty="0" err="1"/>
              <a:t>Mendidik</a:t>
            </a:r>
            <a:r>
              <a:rPr lang="en-US" sz="4400" dirty="0"/>
              <a:t> </a:t>
            </a:r>
            <a:r>
              <a:rPr lang="en-US" sz="4400" dirty="0" err="1"/>
              <a:t>profesional</a:t>
            </a:r>
            <a:r>
              <a:rPr lang="en-US" sz="4400" dirty="0"/>
              <a:t> </a:t>
            </a:r>
            <a:r>
              <a:rPr lang="en-US" sz="4400" dirty="0" err="1"/>
              <a:t>kesehatan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 yang :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487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381001"/>
            <a:ext cx="3008313" cy="1162051"/>
          </a:xfrm>
        </p:spPr>
        <p:txBody>
          <a:bodyPr/>
          <a:lstStyle/>
          <a:p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Misi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314" y="0"/>
            <a:ext cx="7560948" cy="6858000"/>
          </a:xfrm>
          <a:solidFill>
            <a:srgbClr val="FFC000"/>
          </a:solidFill>
        </p:spPr>
        <p:txBody>
          <a:bodyPr/>
          <a:lstStyle/>
          <a:p>
            <a:pPr lvl="0"/>
            <a:endParaRPr lang="en-US" sz="2800" dirty="0" smtClean="0"/>
          </a:p>
          <a:p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merencanakan</a:t>
            </a:r>
            <a:r>
              <a:rPr lang="en-US" sz="2800" dirty="0"/>
              <a:t>, </a:t>
            </a:r>
            <a:r>
              <a:rPr lang="en-US" sz="2800" dirty="0" err="1"/>
              <a:t>melaksanakan</a:t>
            </a:r>
            <a:r>
              <a:rPr lang="en-US" sz="2800" dirty="0"/>
              <a:t>, </a:t>
            </a:r>
            <a:r>
              <a:rPr lang="en-US" sz="2800" dirty="0" err="1"/>
              <a:t>mengevaluasi</a:t>
            </a:r>
            <a:r>
              <a:rPr lang="en-US" sz="2800" dirty="0"/>
              <a:t> program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endParaRPr lang="en-US" sz="2800" dirty="0"/>
          </a:p>
          <a:p>
            <a:pPr lvl="0"/>
            <a:endParaRPr lang="en-US" sz="2800" dirty="0"/>
          </a:p>
          <a:p>
            <a:pPr lvl="0"/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keterampilan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efektivitas</a:t>
            </a:r>
            <a:r>
              <a:rPr lang="en-US" sz="2800" dirty="0"/>
              <a:t>, </a:t>
            </a:r>
            <a:r>
              <a:rPr lang="en-US" sz="2800" dirty="0" err="1"/>
              <a:t>efisiensi</a:t>
            </a:r>
            <a:r>
              <a:rPr lang="en-US" sz="2800" dirty="0"/>
              <a:t>, </a:t>
            </a:r>
            <a:r>
              <a:rPr lang="en-US" sz="2800" dirty="0" err="1"/>
              <a:t>kualitas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produktivitas</a:t>
            </a:r>
            <a:r>
              <a:rPr lang="en-US" sz="2800" dirty="0"/>
              <a:t> program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, media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promosi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3118644"/>
            <a:ext cx="3008313" cy="2163765"/>
          </a:xfrm>
        </p:spPr>
        <p:txBody>
          <a:bodyPr/>
          <a:lstStyle/>
          <a:p>
            <a:r>
              <a:rPr lang="en-US" sz="4400" dirty="0" err="1"/>
              <a:t>Mendidik</a:t>
            </a:r>
            <a:r>
              <a:rPr lang="en-US" sz="4400" dirty="0"/>
              <a:t> </a:t>
            </a:r>
            <a:r>
              <a:rPr lang="en-US" sz="4400" dirty="0" err="1"/>
              <a:t>profesional</a:t>
            </a:r>
            <a:r>
              <a:rPr lang="en-US" sz="4400" dirty="0"/>
              <a:t> </a:t>
            </a:r>
            <a:r>
              <a:rPr lang="en-US" sz="4400" dirty="0" err="1"/>
              <a:t>kesehatan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 yang :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7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17232</TotalTime>
  <Words>576</Words>
  <Application>Microsoft Office PowerPoint</Application>
  <PresentationFormat>Widescreen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Latar belakang</vt:lpstr>
      <vt:lpstr>Visi</vt:lpstr>
      <vt:lpstr>Misi Departemen HBES</vt:lpstr>
      <vt:lpstr>Misi #1</vt:lpstr>
      <vt:lpstr>Misi #2</vt:lpstr>
      <vt:lpstr>Misi #2</vt:lpstr>
      <vt:lpstr>Misi #3</vt:lpstr>
      <vt:lpstr>Misi #3</vt:lpstr>
      <vt:lpstr>Misi #3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- Supriyati</cp:lastModifiedBy>
  <cp:revision>147</cp:revision>
  <dcterms:created xsi:type="dcterms:W3CDTF">2016-10-06T12:46:54Z</dcterms:created>
  <dcterms:modified xsi:type="dcterms:W3CDTF">2017-11-13T08:45:39Z</dcterms:modified>
</cp:coreProperties>
</file>