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6" r:id="rId2"/>
  </p:sldMasterIdLst>
  <p:notesMasterIdLst>
    <p:notesMasterId r:id="rId9"/>
  </p:notesMasterIdLst>
  <p:sldIdLst>
    <p:sldId id="257" r:id="rId3"/>
    <p:sldId id="374" r:id="rId4"/>
    <p:sldId id="375" r:id="rId5"/>
    <p:sldId id="380" r:id="rId6"/>
    <p:sldId id="381" r:id="rId7"/>
    <p:sldId id="3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49543-1F72-412E-8355-3F406ADA689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96B5A-93A6-46D1-ADB4-EBAD3ED3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7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3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3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22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1B050-42D9-400F-9E1D-0DD0238CE288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852C38-36DA-4C2C-BD18-00F32CF8E0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764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DAE3-B61E-453D-83A8-B55B0960B32B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0D00CCA-1E0C-485F-BD39-FB68C41BE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094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C270-2F35-40B4-9E2B-AE8B2E117FDC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61B66DE-0E78-460B-B3CB-D6D2B6161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54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59CF-CA1E-40F3-8E61-0FC8AEDDC5CE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3ACE14D-BF46-4CC3-82A0-DFF1A0F49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624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4058-D143-449A-8076-5321F5C7E4ED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F0FA9C5-E381-4E47-BB20-FF7125928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229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32C3-C106-43A3-B3B5-B7B4CAECC859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4EC7D3E-205D-401B-9FA8-A1E35750B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883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1CE2-5545-41E6-AB6C-72E5E476ABED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D70912F-3DA2-4E8C-91B1-E785C4DE7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457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A3A9-71DC-423B-90FD-FE6CB31EADF9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63C0AB2-085C-4ECE-93B0-E894B287C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88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71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79B5-D172-4120-8323-DFF519184A7C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55C9F38-210F-48DA-9866-AF77E1104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277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A31E-FA85-4286-9475-64CA8451A6E5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1533CA2-28EA-40BE-866C-C658918DD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655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20640-05E5-4A79-B8FD-AC0FAAD37269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5A36014-CB78-4B26-811C-71CC6B743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31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1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2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4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0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2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0D0A4-0FFF-4BF9-B349-9E7E0140B80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86D95-F956-42E3-84CB-F8A84E25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5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B30F5E-F813-4738-BB94-A479D09E0BF7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EAE6E1-CBE2-4E39-8AAF-368F1FA169B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32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1" y="2040475"/>
            <a:ext cx="889930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Workshop </a:t>
            </a:r>
            <a:r>
              <a:rPr lang="en-US" sz="3600" b="1" dirty="0" err="1"/>
              <a:t>R</a:t>
            </a:r>
            <a:r>
              <a:rPr lang="en-US" sz="3600" b="1" dirty="0" err="1" smtClean="0"/>
              <a:t>enstra</a:t>
            </a:r>
            <a:r>
              <a:rPr lang="en-US" sz="3600" b="1" dirty="0" smtClean="0"/>
              <a:t> FK UGM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AHS UGM</a:t>
            </a:r>
            <a:endParaRPr lang="en-US" sz="3600" dirty="0" smtClean="0"/>
          </a:p>
          <a:p>
            <a:pPr algn="r"/>
            <a:r>
              <a:rPr lang="en-US" sz="2800" dirty="0" smtClean="0"/>
              <a:t>Yogyakarta, 17 November 2017</a:t>
            </a:r>
          </a:p>
          <a:p>
            <a:pPr algn="r"/>
            <a:r>
              <a:rPr lang="en-US" sz="4000" b="1" dirty="0" smtClean="0"/>
              <a:t> </a:t>
            </a:r>
          </a:p>
          <a:p>
            <a:pPr algn="r"/>
            <a:endParaRPr lang="en-US" sz="3200" b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Renstra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Bab 1.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endParaRPr lang="en-US" b="1" dirty="0"/>
          </a:p>
          <a:p>
            <a:r>
              <a:rPr lang="en-US" dirty="0"/>
              <a:t>Bab 2.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situasi</a:t>
            </a:r>
            <a:endParaRPr lang="en-US" dirty="0"/>
          </a:p>
          <a:p>
            <a:r>
              <a:rPr lang="en-US" dirty="0"/>
              <a:t>Bab 3.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strategis</a:t>
            </a:r>
            <a:endParaRPr lang="en-US" dirty="0"/>
          </a:p>
          <a:p>
            <a:r>
              <a:rPr lang="en-US" dirty="0"/>
              <a:t>Bab 4. </a:t>
            </a:r>
            <a:r>
              <a:rPr lang="en-US" dirty="0" err="1"/>
              <a:t>Sasaran</a:t>
            </a:r>
            <a:r>
              <a:rPr lang="en-US" dirty="0"/>
              <a:t>, Program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Indikator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 </a:t>
            </a:r>
            <a:r>
              <a:rPr lang="en-US" dirty="0" smtClean="0"/>
              <a:t>2.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 dirty="0" smtClean="0"/>
              <a:t>Kondisi internal</a:t>
            </a:r>
          </a:p>
          <a:p>
            <a:pPr lvl="1"/>
            <a:r>
              <a:rPr lang="fi-FI" dirty="0" smtClean="0"/>
              <a:t>Kekuatan</a:t>
            </a:r>
          </a:p>
          <a:p>
            <a:pPr lvl="1"/>
            <a:r>
              <a:rPr lang="fi-FI" dirty="0" smtClean="0"/>
              <a:t>Kelemahan</a:t>
            </a:r>
          </a:p>
          <a:p>
            <a:r>
              <a:rPr lang="fi-FI" dirty="0" smtClean="0"/>
              <a:t>Kondisi eksternal</a:t>
            </a:r>
          </a:p>
          <a:p>
            <a:pPr lvl="1"/>
            <a:r>
              <a:rPr lang="fi-FI" dirty="0" smtClean="0"/>
              <a:t>Peluang</a:t>
            </a:r>
          </a:p>
          <a:p>
            <a:pPr lvl="1"/>
            <a:r>
              <a:rPr lang="fi-FI" dirty="0" smtClean="0"/>
              <a:t>Ancaman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932312"/>
              </p:ext>
            </p:extLst>
          </p:nvPr>
        </p:nvGraphicFramePr>
        <p:xfrm>
          <a:off x="283334" y="979824"/>
          <a:ext cx="7269945" cy="5878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5638800" imgH="4559300" progId="Word.Document.12">
                  <p:embed/>
                </p:oleObj>
              </mc:Choice>
              <mc:Fallback>
                <p:oleObj name="Document" r:id="rId3" imgW="5638800" imgH="455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334" y="979824"/>
                        <a:ext cx="7269945" cy="5878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4" y="0"/>
            <a:ext cx="10295358" cy="833668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Sintesis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analisis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situasi</a:t>
            </a:r>
            <a:endParaRPr lang="en-US" sz="24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334184" y="2277484"/>
            <a:ext cx="0" cy="3722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7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382741"/>
              </p:ext>
            </p:extLst>
          </p:nvPr>
        </p:nvGraphicFramePr>
        <p:xfrm>
          <a:off x="0" y="979824"/>
          <a:ext cx="7269945" cy="5878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5638800" imgH="4559300" progId="Word.Document.12">
                  <p:embed/>
                </p:oleObj>
              </mc:Choice>
              <mc:Fallback>
                <p:oleObj name="Document" r:id="rId3" imgW="5638800" imgH="455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79824"/>
                        <a:ext cx="7269945" cy="5878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334184" y="2277484"/>
            <a:ext cx="0" cy="3722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3377982" y="145631"/>
            <a:ext cx="5811052" cy="5825464"/>
          </a:xfrm>
          <a:custGeom>
            <a:avLst/>
            <a:gdLst>
              <a:gd name="connsiteX0" fmla="*/ 0 w 5811052"/>
              <a:gd name="connsiteY0" fmla="*/ 5825464 h 5825464"/>
              <a:gd name="connsiteX1" fmla="*/ 1416034 w 5811052"/>
              <a:gd name="connsiteY1" fmla="*/ 3197598 h 5825464"/>
              <a:gd name="connsiteX2" fmla="*/ 2481708 w 5811052"/>
              <a:gd name="connsiteY2" fmla="*/ 2934812 h 5825464"/>
              <a:gd name="connsiteX3" fmla="*/ 4613058 w 5811052"/>
              <a:gd name="connsiteY3" fmla="*/ 438339 h 5825464"/>
              <a:gd name="connsiteX4" fmla="*/ 5634938 w 5811052"/>
              <a:gd name="connsiteY4" fmla="*/ 14961 h 5825464"/>
              <a:gd name="connsiteX5" fmla="*/ 5810117 w 5811052"/>
              <a:gd name="connsiteY5" fmla="*/ 87957 h 582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1052" h="5825464">
                <a:moveTo>
                  <a:pt x="0" y="5825464"/>
                </a:moveTo>
                <a:cubicBezTo>
                  <a:pt x="501208" y="4752418"/>
                  <a:pt x="1002416" y="3679373"/>
                  <a:pt x="1416034" y="3197598"/>
                </a:cubicBezTo>
                <a:cubicBezTo>
                  <a:pt x="1829652" y="2715823"/>
                  <a:pt x="1948871" y="3394688"/>
                  <a:pt x="2481708" y="2934812"/>
                </a:cubicBezTo>
                <a:cubicBezTo>
                  <a:pt x="3014545" y="2474935"/>
                  <a:pt x="4087520" y="924981"/>
                  <a:pt x="4613058" y="438339"/>
                </a:cubicBezTo>
                <a:cubicBezTo>
                  <a:pt x="5138596" y="-48303"/>
                  <a:pt x="5435428" y="73358"/>
                  <a:pt x="5634938" y="14961"/>
                </a:cubicBezTo>
                <a:cubicBezTo>
                  <a:pt x="5834448" y="-43436"/>
                  <a:pt x="5810117" y="87957"/>
                  <a:pt x="5810117" y="87957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4983793" y="3372427"/>
            <a:ext cx="598530" cy="86135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195653">
            <a:off x="7000255" y="1094145"/>
            <a:ext cx="921952" cy="2798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64" y="21537"/>
            <a:ext cx="10747717" cy="808700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analisis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situasi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diharapkan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menghasilkan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kebijakan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strategis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medorong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pengembangan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447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758"/>
            <a:ext cx="8641724" cy="5762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stratejik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15538</TotalTime>
  <Words>70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2_Office Theme</vt:lpstr>
      <vt:lpstr>Document</vt:lpstr>
      <vt:lpstr>PowerPoint Presentation</vt:lpstr>
      <vt:lpstr>Struktur Dokumen Renstra</vt:lpstr>
      <vt:lpstr>Bab 2. Analisis Situasi</vt:lpstr>
      <vt:lpstr>Sintesis analisis situasi</vt:lpstr>
      <vt:lpstr>Hasil analisis situasi diharapkan menghasilkan kebijakan strategis untuk medorong pengembangan</vt:lpstr>
      <vt:lpstr>Bagaimana posisi stratejik kita?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Yodi Mahendradhata</dc:creator>
  <cp:lastModifiedBy>Yodi Mahendradhata</cp:lastModifiedBy>
  <cp:revision>116</cp:revision>
  <dcterms:created xsi:type="dcterms:W3CDTF">2016-10-06T12:46:54Z</dcterms:created>
  <dcterms:modified xsi:type="dcterms:W3CDTF">2017-11-27T03:45:20Z</dcterms:modified>
</cp:coreProperties>
</file>