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3"/>
  </p:notesMasterIdLst>
  <p:sldIdLst>
    <p:sldId id="257" r:id="rId4"/>
    <p:sldId id="398" r:id="rId5"/>
    <p:sldId id="399" r:id="rId6"/>
    <p:sldId id="400" r:id="rId7"/>
    <p:sldId id="401" r:id="rId8"/>
    <p:sldId id="402" r:id="rId9"/>
    <p:sldId id="403" r:id="rId10"/>
    <p:sldId id="405" r:id="rId11"/>
    <p:sldId id="404" r:id="rId12"/>
  </p:sldIdLst>
  <p:sldSz cx="12192000" cy="6858000"/>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p:restoredTop sz="94660"/>
  </p:normalViewPr>
  <p:slideViewPr>
    <p:cSldViewPr snapToGrid="0" showGuides="1">
      <p:cViewPr varScale="1">
        <p:scale>
          <a:sx n="69" d="100"/>
          <a:sy n="69" d="100"/>
        </p:scale>
        <p:origin x="-672" y="-108"/>
      </p:cViewPr>
      <p:guideLst>
        <p:guide orient="horz" pos="2160"/>
        <p:guide pos="3840"/>
      </p:guideLst>
    </p:cSldViewPr>
  </p:slideViewPr>
  <p:notesTextViewPr>
    <p:cViewPr>
      <p:scale>
        <a:sx n="1" d="1"/>
        <a:sy n="1" d="1"/>
      </p:scale>
      <p:origin x="0" y="0"/>
    </p:cViewPr>
  </p:notesTextViewPr>
  <p:sorterViewPr showFormatting="0">
    <p:cViewPr varScale="1">
      <p:scale>
        <a:sx n="100" d="100"/>
        <a:sy n="100" d="100"/>
      </p:scale>
      <p:origin x="0" y="-2340"/>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8788"/>
          </a:xfrm>
          <a:prstGeom prst="rect">
            <a:avLst/>
          </a:prstGeom>
        </p:spPr>
        <p:txBody>
          <a:bodyPr vert="horz" lIns="91440" tIns="45720" rIns="91440" bIns="45720" rtlCol="0" anchor="b"/>
          <a:p>
            <a:pPr lvl="0" algn="r" fontAlgn="base"/>
            <a:fld id="{9A0DB2DC-4C9A-4742-B13C-FB6460FD3503}" type="slidenum">
              <a:rPr lang="en-US" sz="1200" strike="noStrike" noProof="1" dirty="0">
                <a:latin typeface="Arial" panose="020B0604020202020204" pitchFamily="34" charset="0"/>
                <a:ea typeface="Arial" panose="020B0604020202020204" pitchFamily="34" charset="0"/>
                <a:cs typeface="+mn-cs"/>
              </a:rPr>
            </a:fld>
            <a:endParaRPr 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pPr fontAlgn="auto"/>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pPr fontAlgn="auto"/>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838200" y="365125"/>
            <a:ext cx="7734300" cy="5811838"/>
          </a:xfrm>
        </p:spPr>
        <p:txBody>
          <a:bodyPr vert="eaVert"/>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pPr fontAlgn="base"/>
            <a:r>
              <a:rPr lang="en-US" strike="noStrike" noProof="1" smtClean="0"/>
              <a:t>Click to edit Master subtitle style</a:t>
            </a:r>
            <a:endParaRPr lang="en-US" strike="noStrike" noProof="1"/>
          </a:p>
        </p:txBody>
      </p:sp>
      <p:sp>
        <p:nvSpPr>
          <p:cNvPr id="7"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5" b="1" cap="all"/>
            </a:lvl1pPr>
          </a:lstStyle>
          <a:p>
            <a:pPr fontAlgn="base"/>
            <a:r>
              <a:rPr lang="en-US" sz="5335" strike="noStrike" noProof="1" smtClean="0"/>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5">
                <a:solidFill>
                  <a:schemeClr val="tx1">
                    <a:tint val="75000"/>
                  </a:schemeClr>
                </a:solidFill>
              </a:defRPr>
            </a:lvl1pPr>
            <a:lvl2pPr marL="609600" indent="0">
              <a:buNone/>
              <a:defRPr sz="2400">
                <a:solidFill>
                  <a:schemeClr val="tx1">
                    <a:tint val="75000"/>
                  </a:schemeClr>
                </a:solidFill>
              </a:defRPr>
            </a:lvl2pPr>
            <a:lvl3pPr marL="1219200" indent="0">
              <a:buNone/>
              <a:defRPr sz="2135">
                <a:solidFill>
                  <a:schemeClr val="tx1">
                    <a:tint val="75000"/>
                  </a:schemeClr>
                </a:solidFill>
              </a:defRPr>
            </a:lvl3pPr>
            <a:lvl4pPr marL="1828800" indent="0">
              <a:buNone/>
              <a:defRPr sz="1865">
                <a:solidFill>
                  <a:schemeClr val="tx1">
                    <a:tint val="75000"/>
                  </a:schemeClr>
                </a:solidFill>
              </a:defRPr>
            </a:lvl4pPr>
            <a:lvl5pPr marL="2438400" indent="0">
              <a:buNone/>
              <a:defRPr sz="1865">
                <a:solidFill>
                  <a:schemeClr val="tx1">
                    <a:tint val="75000"/>
                  </a:schemeClr>
                </a:solidFill>
              </a:defRPr>
            </a:lvl5pPr>
            <a:lvl6pPr marL="3048000" indent="0">
              <a:buNone/>
              <a:defRPr sz="1865">
                <a:solidFill>
                  <a:schemeClr val="tx1">
                    <a:tint val="75000"/>
                  </a:schemeClr>
                </a:solidFill>
              </a:defRPr>
            </a:lvl6pPr>
            <a:lvl7pPr marL="3657600" indent="0">
              <a:buNone/>
              <a:defRPr sz="1865">
                <a:solidFill>
                  <a:schemeClr val="tx1">
                    <a:tint val="75000"/>
                  </a:schemeClr>
                </a:solidFill>
              </a:defRPr>
            </a:lvl7pPr>
            <a:lvl8pPr marL="4267200" indent="0">
              <a:buNone/>
              <a:defRPr sz="1865">
                <a:solidFill>
                  <a:schemeClr val="tx1">
                    <a:tint val="75000"/>
                  </a:schemeClr>
                </a:solidFill>
              </a:defRPr>
            </a:lvl8pPr>
            <a:lvl9pPr marL="4876800" indent="0">
              <a:buNone/>
              <a:defRPr sz="1865">
                <a:solidFill>
                  <a:schemeClr val="tx1">
                    <a:tint val="75000"/>
                  </a:schemeClr>
                </a:solidFill>
              </a:defRPr>
            </a:lvl9pPr>
          </a:lstStyle>
          <a:p>
            <a:pPr lvl="0" fontAlgn="base"/>
            <a:r>
              <a:rPr lang="en-US" sz="2665" strike="noStrike" noProof="1" smtClean="0"/>
              <a:t>Click to edit Master text styles</a:t>
            </a:r>
            <a:endParaRPr lang="en-US" strike="noStrike" noProof="1" smtClean="0"/>
          </a:p>
        </p:txBody>
      </p:sp>
      <p:sp>
        <p:nvSpPr>
          <p:cNvPr id="7"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609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fontAlgn="base"/>
            <a:r>
              <a:rPr lang="en-US" sz="3735"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z="2665"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6197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fontAlgn="base"/>
            <a:r>
              <a:rPr lang="en-US" sz="3735"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z="2665"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3"/>
          <p:cNvSpPr>
            <a:spLocks noGrp="1"/>
          </p:cNvSpPr>
          <p:nvPr>
            <p:ph type="dt" sz="half" idx="1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fontAlgn="base"/>
            <a:r>
              <a:rPr lang="en-US" strike="noStrike" noProof="1" smtClean="0"/>
              <a:t>Click to edit Master text styles</a:t>
            </a:r>
            <a:endParaRPr lang="en-US" strike="noStrike" noProof="1" smtClean="0"/>
          </a:p>
          <a:p>
            <a:pPr lvl="1" fontAlgn="base"/>
            <a:r>
              <a:rPr lang="en-US" sz="2665"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z="2135" strike="noStrike" noProof="1" smtClean="0"/>
              <a:t>Fourth level</a:t>
            </a:r>
            <a:endParaRPr lang="en-US" strike="noStrike" noProof="1" smtClean="0"/>
          </a:p>
          <a:p>
            <a:pPr lvl="4" fontAlgn="base"/>
            <a:r>
              <a:rPr lang="en-US" sz="2135" strike="noStrike" noProof="1" smtClean="0"/>
              <a:t>Fifth level</a:t>
            </a:r>
            <a:endParaRPr lang="en-US" strike="noStrike" noProof="1"/>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fontAlgn="base"/>
            <a:r>
              <a:rPr lang="en-US" strike="noStrike" noProof="1" smtClean="0"/>
              <a:t>Click to edit Master text styles</a:t>
            </a:r>
            <a:endParaRPr lang="en-US" strike="noStrike" noProof="1" smtClean="0"/>
          </a:p>
          <a:p>
            <a:pPr lvl="1" fontAlgn="base"/>
            <a:r>
              <a:rPr lang="en-US" sz="2665"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z="2135" strike="noStrike" noProof="1" smtClean="0"/>
              <a:t>Fourth level</a:t>
            </a:r>
            <a:endParaRPr lang="en-US" strike="noStrike" noProof="1" smtClean="0"/>
          </a:p>
          <a:p>
            <a:pPr lvl="4" fontAlgn="base"/>
            <a:r>
              <a:rPr lang="en-US" sz="2135" strike="noStrike" noProof="1" smtClean="0"/>
              <a:t>Fifth level</a:t>
            </a:r>
            <a:endParaRPr lang="en-US" strike="noStrike" noProof="1"/>
          </a:p>
        </p:txBody>
      </p:sp>
      <p:sp>
        <p:nvSpPr>
          <p:cNvPr id="7" name="Date Placeholder 3"/>
          <p:cNvSpPr>
            <a:spLocks noGrp="1"/>
          </p:cNvSpPr>
          <p:nvPr>
            <p:ph type="dt" sz="half" idx="1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1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1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7"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5" b="1"/>
            </a:lvl1pPr>
          </a:lstStyle>
          <a:p>
            <a:pPr fontAlgn="base"/>
            <a:r>
              <a:rPr lang="en-US" sz="2665" strike="noStrike" noProof="1" smtClean="0"/>
              <a:t>Click to edit Master title style</a:t>
            </a:r>
            <a:endParaRPr lang="en-US" strike="noStrike" noProof="1"/>
          </a:p>
        </p:txBody>
      </p:sp>
      <p:sp>
        <p:nvSpPr>
          <p:cNvPr id="3" name="Content Placeholder 2"/>
          <p:cNvSpPr>
            <a:spLocks noGrp="1"/>
          </p:cNvSpPr>
          <p:nvPr>
            <p:ph idx="1"/>
          </p:nvPr>
        </p:nvSpPr>
        <p:spPr>
          <a:xfrm>
            <a:off x="4766733" y="273052"/>
            <a:ext cx="6815667" cy="5853113"/>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fontAlgn="base"/>
            <a:r>
              <a:rPr lang="en-US" sz="4265" strike="noStrike" noProof="1" smtClean="0"/>
              <a:t>Click to edit Master text styles</a:t>
            </a:r>
            <a:endParaRPr lang="en-US" strike="noStrike" noProof="1" smtClean="0"/>
          </a:p>
          <a:p>
            <a:pPr lvl="1" fontAlgn="base"/>
            <a:r>
              <a:rPr lang="en-US" sz="3735"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z="2665" strike="noStrike" noProof="1" smtClean="0"/>
              <a:t>Fourth level</a:t>
            </a:r>
            <a:endParaRPr lang="en-US" strike="noStrike" noProof="1" smtClean="0"/>
          </a:p>
          <a:p>
            <a:pPr lvl="4" fontAlgn="base"/>
            <a:r>
              <a:rPr lang="en-US" sz="2665" strike="noStrike" noProof="1" smtClean="0"/>
              <a:t>Fifth level</a:t>
            </a:r>
            <a:endParaRPr lang="en-US" strike="noStrike" noProof="1"/>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fontAlgn="base"/>
            <a:r>
              <a:rPr lang="en-US" sz="1865" strike="noStrike" noProof="1" smtClean="0"/>
              <a:t>Click to edit Master text styles</a:t>
            </a:r>
            <a:endParaRPr lang="en-US" strike="noStrike" noProof="1" smtClean="0"/>
          </a:p>
        </p:txBody>
      </p:sp>
      <p:sp>
        <p:nvSpPr>
          <p:cNvPr id="7" name="Date Placeholder 3"/>
          <p:cNvSpPr>
            <a:spLocks noGrp="1"/>
          </p:cNvSpPr>
          <p:nvPr>
            <p:ph type="dt" sz="half" idx="1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5" b="1"/>
            </a:lvl1pPr>
          </a:lstStyle>
          <a:p>
            <a:pPr fontAlgn="base"/>
            <a:r>
              <a:rPr lang="en-US" sz="2665" strike="noStrike" noProof="1" smtClean="0"/>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rtlCol="0" anchor="t" anchorCtr="0" compatLnSpc="1">
            <a:normAutofit/>
          </a:bodyPr>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4265"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fontAlgn="base"/>
            <a:r>
              <a:rPr lang="en-US" sz="1865" strike="noStrike" noProof="1" smtClean="0"/>
              <a:t>Click to edit Master text styles</a:t>
            </a:r>
            <a:endParaRPr lang="en-US" strike="noStrike" noProof="1" smtClean="0"/>
          </a:p>
        </p:txBody>
      </p:sp>
      <p:sp>
        <p:nvSpPr>
          <p:cNvPr id="7" name="Date Placeholder 3"/>
          <p:cNvSpPr>
            <a:spLocks noGrp="1"/>
          </p:cNvSpPr>
          <p:nvPr>
            <p:ph type="dt" sz="half" idx="1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609600" y="274639"/>
            <a:ext cx="802640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8"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9"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
            <a:pPr algn="r" fontAlgn="base"/>
            <a:fld id="{9A0DB2DC-4C9A-4742-B13C-FB6460FD3503}" type="slidenum">
              <a:rPr lang="en-US" altLang="en-US" strike="noStrike" noProof="1" dirty="0">
                <a:latin typeface="Arial" panose="020B0604020202020204" pitchFamily="34" charset="0"/>
                <a:ea typeface="Arial" panose="020B0604020202020204" pitchFamily="34" charset="0"/>
                <a:cs typeface="+mn-cs"/>
              </a:rPr>
            </a:fld>
            <a:endParaRPr lang="en-US" altLang="en-US"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pPr fontAlgn="auto"/>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838200" y="1825625"/>
            <a:ext cx="5181600" cy="435133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Content Placeholder 3"/>
          <p:cNvSpPr>
            <a:spLocks noGrp="1"/>
          </p:cNvSpPr>
          <p:nvPr>
            <p:ph sz="half" idx="2"/>
          </p:nvPr>
        </p:nvSpPr>
        <p:spPr>
          <a:xfrm>
            <a:off x="6172200" y="1825625"/>
            <a:ext cx="5181600" cy="435133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pPr fontAlgn="auto"/>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839788" y="2505075"/>
            <a:ext cx="5157787" cy="368458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6172200" y="2505075"/>
            <a:ext cx="5183188" cy="368458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pPr fontAlgn="auto"/>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pPr fontAlgn="auto"/>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5183188" y="987425"/>
            <a:ext cx="6172200" cy="4873625"/>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p>
            <a:pPr lvl="0"/>
            <a:r>
              <a:rPr lang="en-US" dirty="0"/>
              <a:t>Click to edit Master title style</a:t>
            </a:r>
            <a:endParaRPr lang="en-US" dirty="0"/>
          </a:p>
        </p:txBody>
      </p:sp>
      <p:sp>
        <p:nvSpPr>
          <p:cNvPr id="1027" name="Text Placeholder 2"/>
          <p:cNvSpPr>
            <a:spLocks noGrp="1"/>
          </p:cNvSpPr>
          <p:nvPr>
            <p:ph type="body"/>
          </p:nvPr>
        </p:nvSpPr>
        <p:spPr>
          <a:xfrm>
            <a:off x="838200" y="1825625"/>
            <a:ext cx="10515600" cy="4351338"/>
          </a:xfrm>
          <a:prstGeom prst="rect">
            <a:avLst/>
          </a:prstGeom>
          <a:noFill/>
          <a:ln w="9525">
            <a:noFill/>
          </a:ln>
        </p:spPr>
        <p:txBody>
          <a:bodyPr anchor="t"/>
          <a:p>
            <a:pPr lvl="0" indent="-228600"/>
            <a:r>
              <a:rPr lang="en-US" dirty="0"/>
              <a:t>Click to edit Master text styles</a:t>
            </a:r>
            <a:endParaRPr lang="en-US" dirty="0"/>
          </a:p>
          <a:p>
            <a:pPr lvl="1" indent="-228600"/>
            <a:r>
              <a:rPr lang="en-US" dirty="0"/>
              <a:t>Second level</a:t>
            </a:r>
            <a:endParaRPr lang="en-US" dirty="0"/>
          </a:p>
          <a:p>
            <a:pPr lvl="2" indent="-228600"/>
            <a:r>
              <a:rPr lang="en-US" dirty="0"/>
              <a:t>Third level</a:t>
            </a:r>
            <a:endParaRPr lang="en-US" dirty="0"/>
          </a:p>
          <a:p>
            <a:pPr lvl="3" indent="-228600"/>
            <a:r>
              <a:rPr lang="en-US" dirty="0"/>
              <a:t>Fourth level</a:t>
            </a:r>
            <a:endParaRPr lang="en-US" dirty="0"/>
          </a:p>
          <a:p>
            <a:pPr lvl="4" indent="-228600"/>
            <a:r>
              <a:rPr lang="en-US" dirty="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defRPr>
            </a:lvl1pPr>
          </a:lstStyle>
          <a:p>
            <a:pPr lvl="0" fontAlgn="base"/>
            <a:fld id="{9A0DB2DC-4C9A-4742-B13C-FB6460FD3503}" type="slidenum">
              <a:rPr lang="en-US" strike="noStrike" noProof="1" dirty="0">
                <a:latin typeface="Calibri" panose="020F0502020204030204" pitchFamily="34" charset="0"/>
                <a:ea typeface="Arial" panose="020B0604020202020204" pitchFamily="34" charset="0"/>
                <a:cs typeface="+mn-cs"/>
              </a:rPr>
            </a:fld>
            <a:endParaRPr lang="en-US" strike="noStrike" noProof="1" dirty="0">
              <a:latin typeface="Calibri" panose="020F0502020204030204" pitchFamily="34" charset="0"/>
              <a:ea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2050" name="Title Placeholder 1"/>
          <p:cNvSpPr>
            <a:spLocks noGrp="1"/>
          </p:cNvSpPr>
          <p:nvPr>
            <p:ph type="title"/>
          </p:nvPr>
        </p:nvSpPr>
        <p:spPr>
          <a:xfrm>
            <a:off x="609600" y="274638"/>
            <a:ext cx="10972800" cy="1143000"/>
          </a:xfrm>
          <a:prstGeom prst="rect">
            <a:avLst/>
          </a:prstGeom>
          <a:noFill/>
          <a:ln w="9525">
            <a:noFill/>
          </a:ln>
        </p:spPr>
        <p:txBody>
          <a:bodyPr anchor="ctr"/>
          <a:p>
            <a:pPr lvl="0"/>
            <a:r>
              <a:rPr lang="en-US" altLang="en-US" dirty="0"/>
              <a:t>Click to edit Master title style</a:t>
            </a:r>
            <a:endParaRPr lang="en-US" altLang="en-US" dirty="0"/>
          </a:p>
        </p:txBody>
      </p:sp>
      <p:sp>
        <p:nvSpPr>
          <p:cNvPr id="2051" name="Text Placeholder 2"/>
          <p:cNvSpPr>
            <a:spLocks noGrp="1"/>
          </p:cNvSpPr>
          <p:nvPr>
            <p:ph type="body"/>
          </p:nvPr>
        </p:nvSpPr>
        <p:spPr>
          <a:xfrm>
            <a:off x="609600" y="1600200"/>
            <a:ext cx="10972800" cy="4525963"/>
          </a:xfrm>
          <a:prstGeom prst="rect">
            <a:avLst/>
          </a:prstGeom>
          <a:noFill/>
          <a:ln w="9525">
            <a:noFill/>
          </a:ln>
        </p:spPr>
        <p:txBody>
          <a:bodyPr anchor="t"/>
          <a:p>
            <a:pPr lvl="0" indent="-455930"/>
            <a:r>
              <a:rPr lang="en-US" altLang="en-US" dirty="0"/>
              <a:t>Click to edit Master text styles</a:t>
            </a:r>
            <a:endParaRPr lang="en-US" altLang="en-US" dirty="0"/>
          </a:p>
          <a:p>
            <a:pPr lvl="1" indent="-379730"/>
            <a:r>
              <a:rPr lang="en-US" altLang="en-US" dirty="0"/>
              <a:t>Second level</a:t>
            </a:r>
            <a:endParaRPr lang="en-US" altLang="en-US" dirty="0"/>
          </a:p>
          <a:p>
            <a:pPr lvl="2" indent="-303530"/>
            <a:r>
              <a:rPr lang="en-US" altLang="en-US" dirty="0"/>
              <a:t>Third level</a:t>
            </a:r>
            <a:endParaRPr lang="en-US" altLang="en-US" dirty="0"/>
          </a:p>
          <a:p>
            <a:pPr lvl="3" indent="-303530"/>
            <a:r>
              <a:rPr lang="en-US" altLang="en-US" dirty="0"/>
              <a:t>Fourth level</a:t>
            </a:r>
            <a:endParaRPr lang="en-US" altLang="en-US" dirty="0"/>
          </a:p>
          <a:p>
            <a:pPr lvl="4" indent="-303530"/>
            <a:r>
              <a:rPr lang="en-US" altLang="en-US" dirty="0"/>
              <a:t>Fifth level</a:t>
            </a:r>
            <a:endParaRPr lang="en-US" altLang="en-US" dirty="0"/>
          </a:p>
        </p:txBody>
      </p:sp>
      <p:sp>
        <p:nvSpPr>
          <p:cNvPr id="4"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lgn="l" eaLnBrk="1" fontAlgn="auto" hangingPunct="1">
              <a:spcBef>
                <a:spcPts val="0"/>
              </a:spcBef>
              <a:spcAft>
                <a:spcPts val="0"/>
              </a:spcAft>
              <a:defRPr sz="1600">
                <a:solidFill>
                  <a:prstClr val="black">
                    <a:tint val="75000"/>
                  </a:prst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5"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prstClr val="black">
                    <a:tint val="75000"/>
                  </a:prst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6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lstStyle>
            <a:lvl1pPr algn="r">
              <a:defRPr sz="1600">
                <a:solidFill>
                  <a:srgbClr val="898989"/>
                </a:solidFill>
              </a:defRPr>
            </a:lvl1pPr>
          </a:lstStyle>
          <a:p>
            <a:pPr lvl="0" fontAlgn="base"/>
            <a:fld id="{9A0DB2DC-4C9A-4742-B13C-FB6460FD3503}" type="slidenum">
              <a:rPr lang="en-US" altLang="en-US" strike="noStrike" noProof="1" dirty="0">
                <a:latin typeface="Calibri" panose="020F0502020204030204" pitchFamily="34" charset="0"/>
                <a:ea typeface="Arial" panose="020B0604020202020204" pitchFamily="34" charset="0"/>
                <a:cs typeface="Arial" panose="020B0604020202020204" pitchFamily="34" charset="0"/>
              </a:rPr>
            </a:fld>
            <a:endParaRPr lang="en-US" altLang="en-US" strike="noStrike" noProof="1" dirty="0">
              <a:latin typeface="Calibri" panose="020F0502020204030204" pitchFamily="34" charset="0"/>
              <a:ea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5800" kern="1200">
          <a:solidFill>
            <a:schemeClr val="tx1"/>
          </a:solidFill>
          <a:latin typeface="+mj-lt"/>
          <a:ea typeface="+mj-ea"/>
          <a:cs typeface="+mj-cs"/>
        </a:defRPr>
      </a:lvl1pPr>
      <a:lvl2pPr algn="ctr" rtl="0" eaLnBrk="0" fontAlgn="base" hangingPunct="0">
        <a:spcBef>
          <a:spcPct val="0"/>
        </a:spcBef>
        <a:spcAft>
          <a:spcPct val="0"/>
        </a:spcAft>
        <a:defRPr sz="5800">
          <a:solidFill>
            <a:schemeClr val="tx1"/>
          </a:solidFill>
          <a:latin typeface="Calibri" panose="020F0502020204030204" pitchFamily="34" charset="0"/>
        </a:defRPr>
      </a:lvl2pPr>
      <a:lvl3pPr algn="ctr" rtl="0" eaLnBrk="0" fontAlgn="base" hangingPunct="0">
        <a:spcBef>
          <a:spcPct val="0"/>
        </a:spcBef>
        <a:spcAft>
          <a:spcPct val="0"/>
        </a:spcAft>
        <a:defRPr sz="5800">
          <a:solidFill>
            <a:schemeClr val="tx1"/>
          </a:solidFill>
          <a:latin typeface="Calibri" panose="020F0502020204030204" pitchFamily="34" charset="0"/>
        </a:defRPr>
      </a:lvl3pPr>
      <a:lvl4pPr algn="ctr" rtl="0" eaLnBrk="0" fontAlgn="base" hangingPunct="0">
        <a:spcBef>
          <a:spcPct val="0"/>
        </a:spcBef>
        <a:spcAft>
          <a:spcPct val="0"/>
        </a:spcAft>
        <a:defRPr sz="5800">
          <a:solidFill>
            <a:schemeClr val="tx1"/>
          </a:solidFill>
          <a:latin typeface="Calibri" panose="020F0502020204030204" pitchFamily="34" charset="0"/>
        </a:defRPr>
      </a:lvl4pPr>
      <a:lvl5pPr algn="ctr" rtl="0" eaLnBrk="0" fontAlgn="base" hangingPunct="0">
        <a:spcBef>
          <a:spcPct val="0"/>
        </a:spcBef>
        <a:spcAft>
          <a:spcPct val="0"/>
        </a:spcAft>
        <a:defRPr sz="5800">
          <a:solidFill>
            <a:schemeClr val="tx1"/>
          </a:solidFill>
          <a:latin typeface="Calibri" panose="020F0502020204030204" pitchFamily="34" charset="0"/>
        </a:defRPr>
      </a:lvl5pPr>
      <a:lvl6pPr marL="609600" algn="ctr" rtl="0" fontAlgn="base">
        <a:spcBef>
          <a:spcPct val="0"/>
        </a:spcBef>
        <a:spcAft>
          <a:spcPct val="0"/>
        </a:spcAft>
        <a:defRPr sz="5865">
          <a:solidFill>
            <a:schemeClr val="tx1"/>
          </a:solidFill>
          <a:latin typeface="Calibri" panose="020F0502020204030204" pitchFamily="34" charset="0"/>
        </a:defRPr>
      </a:lvl6pPr>
      <a:lvl7pPr marL="1219200" algn="ctr" rtl="0" fontAlgn="base">
        <a:spcBef>
          <a:spcPct val="0"/>
        </a:spcBef>
        <a:spcAft>
          <a:spcPct val="0"/>
        </a:spcAft>
        <a:defRPr sz="5865">
          <a:solidFill>
            <a:schemeClr val="tx1"/>
          </a:solidFill>
          <a:latin typeface="Calibri" panose="020F0502020204030204" pitchFamily="34" charset="0"/>
        </a:defRPr>
      </a:lvl7pPr>
      <a:lvl8pPr marL="1828800" algn="ctr" rtl="0" fontAlgn="base">
        <a:spcBef>
          <a:spcPct val="0"/>
        </a:spcBef>
        <a:spcAft>
          <a:spcPct val="0"/>
        </a:spcAft>
        <a:defRPr sz="5865">
          <a:solidFill>
            <a:schemeClr val="tx1"/>
          </a:solidFill>
          <a:latin typeface="Calibri" panose="020F0502020204030204" pitchFamily="34" charset="0"/>
        </a:defRPr>
      </a:lvl8pPr>
      <a:lvl9pPr marL="2438400" algn="ctr" rtl="0" fontAlgn="base">
        <a:spcBef>
          <a:spcPct val="0"/>
        </a:spcBef>
        <a:spcAft>
          <a:spcPct val="0"/>
        </a:spcAft>
        <a:defRPr sz="5865">
          <a:solidFill>
            <a:schemeClr val="tx1"/>
          </a:solidFill>
          <a:latin typeface="Calibri" panose="020F0502020204030204" pitchFamily="34" charset="0"/>
        </a:defRPr>
      </a:lvl9pPr>
    </p:titleStyle>
    <p:bodyStyle>
      <a:lvl1pPr marL="455930" indent="-455930" algn="l"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9330" indent="-379730" algn="l"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22730" indent="-30353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2330" indent="-303530"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41930" indent="-303530"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528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p:bodyStyle>
    <p:otherStyle>
      <a:defPPr>
        <a:defRPr lang="en-US"/>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object 2"/>
          <p:cNvSpPr/>
          <p:nvPr/>
        </p:nvSpPr>
        <p:spPr>
          <a:xfrm>
            <a:off x="0" y="0"/>
            <a:ext cx="12192000" cy="6858000"/>
          </a:xfrm>
          <a:prstGeom prst="rect">
            <a:avLst/>
          </a:prstGeom>
          <a:blipFill rotWithShape="1">
            <a:blip r:embed="rId1"/>
            <a:stretch>
              <a:fillRect/>
            </a:stretch>
          </a:blipFill>
          <a:ln w="9525">
            <a:noFill/>
          </a:ln>
        </p:spPr>
        <p:txBody>
          <a:bodyPr lIns="0" tIns="0" rIns="0" bIns="0" anchor="t"/>
          <a:p>
            <a:endParaRPr lang="zh-CN" altLang="x-none" sz="1400">
              <a:latin typeface="Calibri" panose="020F0502020204030204" pitchFamily="34" charset="0"/>
            </a:endParaRPr>
          </a:p>
        </p:txBody>
      </p:sp>
      <p:sp>
        <p:nvSpPr>
          <p:cNvPr id="15362" name="TextBox 11"/>
          <p:cNvSpPr txBox="1"/>
          <p:nvPr/>
        </p:nvSpPr>
        <p:spPr>
          <a:xfrm>
            <a:off x="2743200" y="2039938"/>
            <a:ext cx="8899525" cy="2738437"/>
          </a:xfrm>
          <a:prstGeom prst="rect">
            <a:avLst/>
          </a:prstGeom>
          <a:noFill/>
          <a:ln w="9525">
            <a:noFill/>
          </a:ln>
        </p:spPr>
        <p:txBody>
          <a:bodyPr anchor="t">
            <a:spAutoFit/>
          </a:bodyPr>
          <a:p>
            <a:pPr algn="r"/>
            <a:r>
              <a:rPr lang="en-US" altLang="zh-CN" sz="5400" b="1" dirty="0">
                <a:latin typeface="Calibri" panose="020F0502020204030204" pitchFamily="34" charset="0"/>
              </a:rPr>
              <a:t>Dept. Patologi Klinik &amp; Kedokteran Laboratorium</a:t>
            </a:r>
            <a:endParaRPr lang="en-US" altLang="zh-CN" sz="5400" b="1" i="1" dirty="0">
              <a:latin typeface="Calibri" panose="020F0502020204030204" pitchFamily="34" charset="0"/>
            </a:endParaRPr>
          </a:p>
          <a:p>
            <a:pPr algn="r"/>
            <a:endParaRPr lang="en-US" sz="3200" dirty="0">
              <a:latin typeface="Calibri" panose="020F0502020204030204" pitchFamily="34" charset="0"/>
            </a:endParaRPr>
          </a:p>
          <a:p>
            <a:pPr algn="r"/>
            <a:r>
              <a:rPr lang="en-US" sz="3200" dirty="0">
                <a:latin typeface="Calibri" panose="020F0502020204030204" pitchFamily="34" charset="0"/>
              </a:rPr>
              <a:t>Bab I. Kebijakan Umum</a:t>
            </a:r>
            <a:endParaRPr lang="id-ID" altLang="x-none" sz="3200" dirty="0">
              <a:latin typeface="Calibri" panose="020F0502020204030204" pitchFamily="34" charset="0"/>
            </a:endParaRP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Title 1"/>
          <p:cNvSpPr>
            <a:spLocks noGrp="1"/>
          </p:cNvSpPr>
          <p:nvPr>
            <p:ph type="title"/>
          </p:nvPr>
        </p:nvSpPr>
        <p:spPr/>
        <p:txBody>
          <a:bodyPr wrap="square" lIns="91440" tIns="45720" rIns="91440" bIns="45720" anchor="ctr">
            <a:scene3d>
              <a:camera prst="orthographicFront"/>
              <a:lightRig rig="threePt" dir="t"/>
            </a:scene3d>
          </a:bodyPr>
          <a:p>
            <a:r>
              <a:rPr lang="en-US" b="1" dirty="0">
                <a:ln/>
                <a:solidFill>
                  <a:schemeClr val="tx1"/>
                </a:solidFill>
                <a:effectLst>
                  <a:outerShdw blurRad="38100" dist="19050" dir="2700000" algn="tl" rotWithShape="0">
                    <a:schemeClr val="dk1">
                      <a:alpha val="40000"/>
                    </a:schemeClr>
                  </a:outerShdw>
                </a:effectLst>
              </a:rPr>
              <a:t>Bab 1. Kebijakan Umum</a:t>
            </a:r>
            <a:endParaRPr lang="en-US" b="1" dirty="0">
              <a:ln/>
              <a:solidFill>
                <a:schemeClr val="tx1"/>
              </a:solidFill>
              <a:effectLst>
                <a:outerShdw blurRad="38100" dist="19050" dir="2700000" algn="tl" rotWithShape="0">
                  <a:schemeClr val="dk1">
                    <a:alpha val="40000"/>
                  </a:schemeClr>
                </a:outerShdw>
              </a:effectLst>
            </a:endParaRPr>
          </a:p>
        </p:txBody>
      </p:sp>
      <p:sp>
        <p:nvSpPr>
          <p:cNvPr id="16386" name="Content Placeholder 2"/>
          <p:cNvSpPr>
            <a:spLocks noGrp="1"/>
          </p:cNvSpPr>
          <p:nvPr>
            <p:ph idx="1"/>
          </p:nvPr>
        </p:nvSpPr>
        <p:spPr>
          <a:xfrm>
            <a:off x="609600" y="1600200"/>
            <a:ext cx="4488180" cy="4526280"/>
          </a:xfrm>
          <a:solidFill>
            <a:schemeClr val="bg1"/>
          </a:solidFill>
        </p:spPr>
        <p:txBody>
          <a:bodyPr wrap="square" lIns="91440" tIns="45720" rIns="91440" bIns="45720" anchor="t"/>
          <a:p>
            <a:r>
              <a:rPr lang="fi-FI" altLang="x-none" sz="4000" b="1" dirty="0"/>
              <a:t>Pendahuluan</a:t>
            </a:r>
            <a:endParaRPr lang="fi-FI" altLang="x-none" sz="4000" b="1" dirty="0"/>
          </a:p>
          <a:p>
            <a:r>
              <a:rPr lang="fi-FI" altLang="x-none" sz="4000" b="1" dirty="0">
                <a:ln/>
                <a:solidFill>
                  <a:schemeClr val="tx1">
                    <a:lumMod val="50000"/>
                    <a:lumOff val="50000"/>
                  </a:schemeClr>
                </a:solidFill>
                <a:effectLst/>
              </a:rPr>
              <a:t>Nilai-nilai dasar</a:t>
            </a:r>
            <a:endParaRPr lang="fi-FI" altLang="x-none" sz="4000" b="1" dirty="0">
              <a:ln/>
              <a:solidFill>
                <a:schemeClr val="tx1">
                  <a:lumMod val="50000"/>
                  <a:lumOff val="50000"/>
                </a:schemeClr>
              </a:solidFill>
              <a:effectLst/>
            </a:endParaRPr>
          </a:p>
          <a:p>
            <a:r>
              <a:rPr lang="fi-FI" altLang="x-none" sz="4000" b="1" dirty="0">
                <a:ln/>
                <a:solidFill>
                  <a:schemeClr val="tx1">
                    <a:lumMod val="50000"/>
                    <a:lumOff val="50000"/>
                  </a:schemeClr>
                </a:solidFill>
                <a:effectLst/>
              </a:rPr>
              <a:t>Visi </a:t>
            </a:r>
            <a:endParaRPr lang="fi-FI" altLang="x-none" sz="4000" b="1" dirty="0">
              <a:ln/>
              <a:solidFill>
                <a:schemeClr val="tx1">
                  <a:lumMod val="50000"/>
                  <a:lumOff val="50000"/>
                </a:schemeClr>
              </a:solidFill>
              <a:effectLst/>
            </a:endParaRPr>
          </a:p>
          <a:p>
            <a:r>
              <a:rPr lang="fi-FI" altLang="x-none" sz="4000" b="1" dirty="0">
                <a:ln/>
                <a:solidFill>
                  <a:schemeClr val="tx1">
                    <a:lumMod val="50000"/>
                    <a:lumOff val="50000"/>
                  </a:schemeClr>
                </a:solidFill>
                <a:effectLst/>
              </a:rPr>
              <a:t>Misi</a:t>
            </a:r>
            <a:endParaRPr lang="fi-FI" altLang="x-none" sz="4000" b="1" dirty="0">
              <a:ln/>
              <a:solidFill>
                <a:schemeClr val="tx1">
                  <a:lumMod val="50000"/>
                  <a:lumOff val="50000"/>
                </a:schemeClr>
              </a:solidFill>
              <a:effectLst/>
            </a:endParaRPr>
          </a:p>
          <a:p>
            <a:r>
              <a:rPr lang="fi-FI" altLang="x-none" sz="4000" b="1" dirty="0">
                <a:ln/>
                <a:solidFill>
                  <a:schemeClr val="tx1">
                    <a:lumMod val="50000"/>
                    <a:lumOff val="50000"/>
                  </a:schemeClr>
                </a:solidFill>
                <a:effectLst/>
              </a:rPr>
              <a:t>Komitmen</a:t>
            </a:r>
            <a:endParaRPr lang="fi-FI" altLang="x-none" sz="4000" b="1" dirty="0">
              <a:ln/>
              <a:solidFill>
                <a:schemeClr val="tx1">
                  <a:lumMod val="50000"/>
                  <a:lumOff val="50000"/>
                </a:schemeClr>
              </a:solidFill>
              <a:effectLst/>
            </a:endParaRPr>
          </a:p>
          <a:p>
            <a:r>
              <a:rPr lang="fi-FI" altLang="x-none" sz="4000" b="1" dirty="0">
                <a:ln/>
                <a:solidFill>
                  <a:schemeClr val="tx1">
                    <a:lumMod val="50000"/>
                    <a:lumOff val="50000"/>
                  </a:schemeClr>
                </a:solidFill>
                <a:effectLst/>
              </a:rPr>
              <a:t>Tujuan</a:t>
            </a:r>
            <a:endParaRPr lang="fi-FI" altLang="x-none" sz="4000" b="1" dirty="0">
              <a:ln/>
              <a:solidFill>
                <a:schemeClr val="tx1">
                  <a:lumMod val="50000"/>
                  <a:lumOff val="50000"/>
                </a:schemeClr>
              </a:solidFill>
              <a:effectLst/>
            </a:endParaRPr>
          </a:p>
          <a:p>
            <a:endParaRPr lang="fi-FI" altLang="x-none" sz="4000" b="1" dirty="0">
              <a:ln/>
              <a:solidFill>
                <a:schemeClr val="tx1"/>
              </a:solidFill>
              <a:effectLst/>
            </a:endParaRPr>
          </a:p>
        </p:txBody>
      </p:sp>
      <p:sp>
        <p:nvSpPr>
          <p:cNvPr id="2" name="Rounded Rectangle 1"/>
          <p:cNvSpPr/>
          <p:nvPr/>
        </p:nvSpPr>
        <p:spPr>
          <a:xfrm>
            <a:off x="8271510" y="1666875"/>
            <a:ext cx="2266950" cy="90932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p>
            <a:pPr algn="ctr"/>
            <a:r>
              <a:rPr lang="en-US"/>
              <a:t>pedoman &amp; acuan</a:t>
            </a:r>
            <a:endParaRPr lang="en-US"/>
          </a:p>
          <a:p>
            <a:pPr algn="ctr"/>
            <a:r>
              <a:rPr lang="en-US"/>
              <a:t>Dep. PK dan KL</a:t>
            </a:r>
            <a:endParaRPr lang="en-US"/>
          </a:p>
        </p:txBody>
      </p:sp>
      <p:sp>
        <p:nvSpPr>
          <p:cNvPr id="3" name="Left-Up Arrow 2"/>
          <p:cNvSpPr/>
          <p:nvPr/>
        </p:nvSpPr>
        <p:spPr>
          <a:xfrm rot="8160000">
            <a:off x="7500620" y="2194560"/>
            <a:ext cx="1034415" cy="1091565"/>
          </a:xfrm>
          <a:prstGeom prst="leftUpArrow">
            <a:avLst/>
          </a:prstGeom>
        </p:spPr>
        <p:style>
          <a:lnRef idx="1">
            <a:schemeClr val="accent6"/>
          </a:lnRef>
          <a:fillRef idx="3">
            <a:schemeClr val="accent6"/>
          </a:fillRef>
          <a:effectRef idx="2">
            <a:schemeClr val="accent6"/>
          </a:effectRef>
          <a:fontRef idx="minor">
            <a:schemeClr val="lt1"/>
          </a:fontRef>
        </p:style>
        <p:txBody>
          <a:bodyPr rtlCol="0" anchor="ctr"/>
          <a:p>
            <a:pPr algn="ctr"/>
            <a:endParaRPr lang="en-US"/>
          </a:p>
        </p:txBody>
      </p:sp>
      <p:sp>
        <p:nvSpPr>
          <p:cNvPr id="4" name="Rounded Rectangle 3"/>
          <p:cNvSpPr/>
          <p:nvPr/>
        </p:nvSpPr>
        <p:spPr>
          <a:xfrm>
            <a:off x="5429250" y="2136775"/>
            <a:ext cx="1963420" cy="12065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p>
            <a:pPr algn="ctr"/>
            <a:r>
              <a:rPr lang="en-US"/>
              <a:t>RENSTRA</a:t>
            </a:r>
            <a:endParaRPr lang="en-US"/>
          </a:p>
          <a:p>
            <a:pPr algn="ctr"/>
            <a:r>
              <a:rPr lang="en-US">
                <a:sym typeface="+mn-ea"/>
              </a:rPr>
              <a:t>Dep. PK dan KL</a:t>
            </a:r>
            <a:endParaRPr lang="en-US"/>
          </a:p>
        </p:txBody>
      </p:sp>
      <p:sp>
        <p:nvSpPr>
          <p:cNvPr id="5" name="Rounded Rectangle 4"/>
          <p:cNvSpPr/>
          <p:nvPr/>
        </p:nvSpPr>
        <p:spPr>
          <a:xfrm>
            <a:off x="8271510" y="2868295"/>
            <a:ext cx="2266950" cy="90932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p>
            <a:pPr algn="ctr"/>
            <a:r>
              <a:rPr lang="en-US"/>
              <a:t>Kebijakan </a:t>
            </a:r>
            <a:endParaRPr lang="en-US"/>
          </a:p>
          <a:p>
            <a:pPr algn="ctr"/>
            <a:r>
              <a:rPr lang="en-US"/>
              <a:t>FK UGM</a:t>
            </a:r>
            <a:endParaRPr lang="en-US"/>
          </a:p>
        </p:txBody>
      </p:sp>
      <p:sp>
        <p:nvSpPr>
          <p:cNvPr id="6" name="Rounded Rectangle 5"/>
          <p:cNvSpPr/>
          <p:nvPr/>
        </p:nvSpPr>
        <p:spPr>
          <a:xfrm>
            <a:off x="4752975" y="3921760"/>
            <a:ext cx="6951345" cy="1712595"/>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p>
            <a:pPr algn="ctr"/>
            <a:r>
              <a:rPr lang="en-US">
                <a:cs typeface="Times New Roman" panose="02020603050405020304" charset="0"/>
                <a:sym typeface="+mn-ea"/>
              </a:rPr>
              <a:t>S</a:t>
            </a:r>
            <a:r>
              <a:rPr>
                <a:cs typeface="Times New Roman" panose="02020603050405020304" charset="0"/>
                <a:sym typeface="+mn-ea"/>
              </a:rPr>
              <a:t>egala aktivitas dan kegiatan di Departemen Patologi Klinik dan Kedokteran Laboratorium menjadi terarah, terukur, terpantau dan terevaluasi dengan baik dan terus-menerus berproses sehingga misi dan visi yang termaktub di dalam renstra ini dapat terwujud dan terus dikembangkan menjadi lebih baik</a:t>
            </a:r>
            <a:endParaRPr lang="en-US"/>
          </a:p>
        </p:txBody>
      </p:sp>
      <p:sp>
        <p:nvSpPr>
          <p:cNvPr id="8" name="Bent Arrow 7"/>
          <p:cNvSpPr/>
          <p:nvPr/>
        </p:nvSpPr>
        <p:spPr>
          <a:xfrm rot="5400000">
            <a:off x="10378440" y="2299970"/>
            <a:ext cx="1789430" cy="1165225"/>
          </a:xfrm>
          <a:prstGeom prst="bentArrow">
            <a:avLst>
              <a:gd name="adj1" fmla="val 25000"/>
              <a:gd name="adj2" fmla="val 27133"/>
              <a:gd name="adj3" fmla="val 25000"/>
              <a:gd name="adj4" fmla="val 43750"/>
            </a:avLst>
          </a:prstGeom>
        </p:spPr>
        <p:style>
          <a:lnRef idx="0">
            <a:schemeClr val="accent1"/>
          </a:lnRef>
          <a:fillRef idx="3">
            <a:schemeClr val="accent1"/>
          </a:fillRef>
          <a:effectRef idx="3">
            <a:schemeClr val="accent1"/>
          </a:effectRef>
          <a:fontRef idx="minor">
            <a:schemeClr val="lt1"/>
          </a:fontRef>
        </p:style>
        <p:txBody>
          <a:bodyPr rtlCol="0" anchor="ctr"/>
          <a:p>
            <a:pPr algn="ctr"/>
            <a:endParaRPr 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Title 1"/>
          <p:cNvSpPr>
            <a:spLocks noGrp="1"/>
          </p:cNvSpPr>
          <p:nvPr>
            <p:ph type="title"/>
          </p:nvPr>
        </p:nvSpPr>
        <p:spPr/>
        <p:txBody>
          <a:bodyPr wrap="square" lIns="91440" tIns="45720" rIns="91440" bIns="45720" anchor="ctr"/>
          <a:p>
            <a:r>
              <a:rPr lang="en-US" b="1" dirty="0"/>
              <a:t>Nilai-nilai Dasar</a:t>
            </a:r>
            <a:endParaRPr lang="en-US" b="1" dirty="0"/>
          </a:p>
        </p:txBody>
      </p:sp>
      <p:sp>
        <p:nvSpPr>
          <p:cNvPr id="17410" name="Content Placeholder 2"/>
          <p:cNvSpPr>
            <a:spLocks noGrp="1"/>
          </p:cNvSpPr>
          <p:nvPr>
            <p:ph idx="1"/>
          </p:nvPr>
        </p:nvSpPr>
        <p:spPr>
          <a:solidFill>
            <a:schemeClr val="bg1"/>
          </a:solidFill>
        </p:spPr>
        <p:txBody>
          <a:bodyPr wrap="square" lIns="91440" tIns="45720" rIns="91440" bIns="45720" anchor="t"/>
          <a:p>
            <a:pPr marL="742950" indent="-742950" latinLnBrk="0">
              <a:spcBef>
                <a:spcPts val="0"/>
              </a:spcBef>
              <a:buAutoNum type="arabicPeriod"/>
            </a:pPr>
            <a:r>
              <a:rPr lang="en-US" sz="3600" dirty="0"/>
              <a:t>Nilai-nilai Pancasila</a:t>
            </a:r>
            <a:endParaRPr lang="en-US" sz="3600" dirty="0"/>
          </a:p>
          <a:p>
            <a:pPr marL="742950" indent="-742950" latinLnBrk="0">
              <a:spcBef>
                <a:spcPts val="0"/>
              </a:spcBef>
              <a:buAutoNum type="arabicPeriod"/>
            </a:pPr>
            <a:r>
              <a:rPr lang="en-US" sz="3600" dirty="0"/>
              <a:t>Nilai-nilai keilmuan yang meliputi belajar seumur hidup, universal dan objektif, kebebasan akademik dan mimbar akademik</a:t>
            </a:r>
            <a:endParaRPr lang="en-US" sz="3600" dirty="0"/>
          </a:p>
          <a:p>
            <a:pPr marL="742950" indent="-742950" latinLnBrk="0">
              <a:spcBef>
                <a:spcPts val="0"/>
              </a:spcBef>
              <a:buAutoNum type="arabicPeriod"/>
            </a:pPr>
            <a:r>
              <a:rPr lang="en-US" sz="3600" dirty="0"/>
              <a:t>Nilai-nilai kebudayaan yang meliputi hak asasi manusia, nasionalis, toleran dan keberagaman</a:t>
            </a:r>
            <a:endParaRPr lang="en-US" sz="3600" dirty="0"/>
          </a:p>
          <a:p>
            <a:pPr marL="742950" indent="-742950" latinLnBrk="0">
              <a:spcBef>
                <a:spcPts val="0"/>
              </a:spcBef>
              <a:buAutoNum type="arabicPeriod"/>
            </a:pPr>
            <a:r>
              <a:rPr lang="en-US" sz="3600" dirty="0"/>
              <a:t>Etika dan profesionalisme yang meliputi mutu, efisien dan efektif</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Title 1"/>
          <p:cNvSpPr>
            <a:spLocks noGrp="1"/>
          </p:cNvSpPr>
          <p:nvPr>
            <p:ph type="title"/>
          </p:nvPr>
        </p:nvSpPr>
        <p:spPr/>
        <p:txBody>
          <a:bodyPr wrap="square" lIns="91440" tIns="45720" rIns="91440" bIns="45720" anchor="ctr"/>
          <a:p>
            <a:r>
              <a:rPr lang="en-US" b="1" dirty="0"/>
              <a:t>Visi</a:t>
            </a:r>
            <a:endParaRPr lang="en-US" b="1" dirty="0"/>
          </a:p>
        </p:txBody>
      </p:sp>
      <p:sp>
        <p:nvSpPr>
          <p:cNvPr id="18434" name="Subtitle 2"/>
          <p:cNvSpPr>
            <a:spLocks noGrp="1"/>
          </p:cNvSpPr>
          <p:nvPr>
            <p:ph idx="1"/>
          </p:nvPr>
        </p:nvSpPr>
        <p:spPr>
          <a:solidFill>
            <a:schemeClr val="bg1"/>
          </a:solidFill>
        </p:spPr>
        <p:txBody>
          <a:bodyPr wrap="square" lIns="91440" tIns="45720" rIns="91440" bIns="45720" anchor="t"/>
          <a:p>
            <a:pPr marL="0" indent="0">
              <a:buNone/>
            </a:pPr>
            <a:r>
              <a:rPr lang="en-US" sz="3200" kern="1200" dirty="0">
                <a:solidFill>
                  <a:schemeClr val="tx1"/>
                </a:solidFill>
                <a:latin typeface="+mn-lt"/>
                <a:cs typeface="+mn-ea"/>
              </a:rPr>
              <a:t>Menjadi Departemen Patologi Klinik dan Kedokteran Laboratorium yang inovatif dan unggul, serta mengabdi kepada kepentingan bangsa dan kemanusiaan dengan dukungan teknologi kedokteran dan sumber daya manusia yang berkinerja tinggi dan menjadi Departemen yang mampu melaksanakan Dharma Perguruan Tinggi secara efektif dan efisien.</a:t>
            </a:r>
            <a:endParaRPr lang="en-US" kern="1200" dirty="0">
              <a:solidFill>
                <a:schemeClr val="tx1"/>
              </a:solidFill>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Title 1"/>
          <p:cNvSpPr>
            <a:spLocks noGrp="1"/>
          </p:cNvSpPr>
          <p:nvPr>
            <p:ph type="title"/>
          </p:nvPr>
        </p:nvSpPr>
        <p:spPr/>
        <p:txBody>
          <a:bodyPr wrap="square" lIns="91440" tIns="45720" rIns="91440" bIns="45720" anchor="ctr">
            <a:scene3d>
              <a:camera prst="orthographicFront"/>
              <a:lightRig rig="threePt" dir="t"/>
            </a:scene3d>
          </a:bodyPr>
          <a:p>
            <a:r>
              <a:rPr lang="en-US" b="1" dirty="0">
                <a:ln/>
                <a:solidFill>
                  <a:schemeClr val="tx1"/>
                </a:solidFill>
                <a:effectLst/>
              </a:rPr>
              <a:t>Misi</a:t>
            </a:r>
            <a:endParaRPr lang="en-US" b="1" dirty="0">
              <a:ln/>
              <a:solidFill>
                <a:schemeClr val="tx1"/>
              </a:solidFill>
              <a:effectLst/>
            </a:endParaRPr>
          </a:p>
        </p:txBody>
      </p:sp>
      <p:sp>
        <p:nvSpPr>
          <p:cNvPr id="3" name="Content Placeholder 2"/>
          <p:cNvSpPr>
            <a:spLocks noGrp="1"/>
          </p:cNvSpPr>
          <p:nvPr>
            <p:ph idx="1"/>
          </p:nvPr>
        </p:nvSpPr>
        <p:spPr>
          <a:solidFill>
            <a:schemeClr val="bg1"/>
          </a:solidFill>
        </p:spPr>
        <p:txBody>
          <a:bodyPr vert="horz" wrap="square" lIns="91440" tIns="45720" rIns="91440" bIns="45720" numCol="1" anchor="t" anchorCtr="0" compatLnSpc="1"/>
          <a:lstStyle/>
          <a:p>
            <a:pPr marL="0" marR="0" lvl="0" indent="0" algn="l" defTabSz="914400" rtl="0" latinLnBrk="0">
              <a:lnSpc>
                <a:spcPct val="100000"/>
              </a:lnSpc>
              <a:spcBef>
                <a:spcPts val="0"/>
              </a:spcBef>
              <a:spcAft>
                <a:spcPct val="0"/>
              </a:spcAft>
              <a:buClrTx/>
              <a:buSzTx/>
              <a:buFont typeface="Arial" panose="020B0604020202020204" pitchFamily="34" charset="0"/>
              <a:buNone/>
              <a:defRPr/>
            </a:pPr>
            <a:r>
              <a:rPr kumimoji="0" lang="en-US" sz="4200" b="0" i="0" u="none" strike="noStrike" kern="1200" cap="none" spc="0" normalizeH="0" baseline="0" noProof="0" dirty="0">
                <a:ln>
                  <a:noFill/>
                </a:ln>
                <a:solidFill>
                  <a:schemeClr val="tx1"/>
                </a:solidFill>
                <a:effectLst/>
                <a:uLnTx/>
                <a:uFillTx/>
                <a:latin typeface="+mn-lt"/>
                <a:ea typeface="+mn-ea"/>
                <a:cs typeface="+mn-cs"/>
              </a:rPr>
              <a:t>Melaksanakan pendidikan, penelitian, pengabdian masyarakat dan pelayanan laboratorium yang unggul dan bermanfaat dalam memajukan kesehatan masyarakat dan kalangan Patologi Klinik dan Kedokteran Laboratorium </a:t>
            </a:r>
            <a:endParaRPr kumimoji="0" lang="en-US" sz="4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Title 1"/>
          <p:cNvSpPr>
            <a:spLocks noGrp="1"/>
          </p:cNvSpPr>
          <p:nvPr>
            <p:ph type="title"/>
          </p:nvPr>
        </p:nvSpPr>
        <p:spPr/>
        <p:txBody>
          <a:bodyPr wrap="square" lIns="91440" tIns="45720" rIns="91440" bIns="45720" anchor="ctr"/>
          <a:p>
            <a:r>
              <a:rPr lang="en-US" b="1" dirty="0"/>
              <a:t>Komitmen</a:t>
            </a:r>
            <a:endParaRPr lang="en-US" b="1" dirty="0"/>
          </a:p>
        </p:txBody>
      </p:sp>
      <p:sp>
        <p:nvSpPr>
          <p:cNvPr id="3" name="Content Placeholder 2"/>
          <p:cNvSpPr>
            <a:spLocks noGrp="1"/>
          </p:cNvSpPr>
          <p:nvPr>
            <p:ph idx="1"/>
          </p:nvPr>
        </p:nvSpPr>
        <p:spPr>
          <a:solidFill>
            <a:schemeClr val="bg1"/>
          </a:solidFill>
        </p:spPr>
        <p:txBody>
          <a:bodyPr/>
          <a:p>
            <a:pPr marL="0" indent="0">
              <a:buNone/>
            </a:pPr>
            <a:r>
              <a:rPr lang="en-US" sz="3600"/>
              <a:t>Menjunjung tinggi dan mengembangkan kompetensi bidang keilmuan Patologi Klinik dan aktif berkolaborasi  dengan bidang ilmu/disiplin/departemen lain untuk kemajuan pengetahuan dan teknologi untuk satu tujuan yaitu meningkatkan kesehatan masyarakat Indonesia dan memecahkan permasalahan kesehatan pada umumnya.</a:t>
            </a:r>
            <a:endParaRPr lang="en-US"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Title 1"/>
          <p:cNvSpPr>
            <a:spLocks noGrp="1"/>
          </p:cNvSpPr>
          <p:nvPr>
            <p:ph type="title"/>
          </p:nvPr>
        </p:nvSpPr>
        <p:spPr/>
        <p:txBody>
          <a:bodyPr wrap="square" lIns="91440" tIns="45720" rIns="91440" bIns="45720" anchor="ctr"/>
          <a:p>
            <a:r>
              <a:rPr lang="en-US" b="1" dirty="0"/>
              <a:t>Tujuan</a:t>
            </a:r>
            <a:endParaRPr lang="en-US" b="1" dirty="0"/>
          </a:p>
        </p:txBody>
      </p:sp>
      <p:sp>
        <p:nvSpPr>
          <p:cNvPr id="2" name="Content Placeholder 1"/>
          <p:cNvSpPr>
            <a:spLocks noGrp="1"/>
          </p:cNvSpPr>
          <p:nvPr>
            <p:ph idx="1"/>
          </p:nvPr>
        </p:nvSpPr>
        <p:spPr>
          <a:solidFill>
            <a:schemeClr val="bg1"/>
          </a:solidFill>
        </p:spPr>
        <p:txBody>
          <a:bodyPr/>
          <a:p>
            <a:pPr marL="0" indent="0">
              <a:buNone/>
            </a:pPr>
            <a:r>
              <a:rPr lang="en-US" sz="3200"/>
              <a:t>Menjadikan Dept. Patologi Klinik dan Kedokteran Laboratorium sebagai departemen yang berkualitas dalam pencapaian Dharma Perguruan Tinggi secara integral melalui:</a:t>
            </a:r>
            <a:endParaRPr lang="en-US" sz="3200"/>
          </a:p>
          <a:p>
            <a:pPr marL="742950" indent="-742950">
              <a:buAutoNum type="arabicPeriod"/>
            </a:pPr>
            <a:r>
              <a:rPr lang="en-US" sz="3200"/>
              <a:t>Pendidikan yang berkualitas dalam rangka turut serta menghasilkan lulusan yang kompeten dan mampu bersaing di tingkat nasional/internasional </a:t>
            </a:r>
            <a:endParaRPr lang="en-US" sz="3200"/>
          </a:p>
          <a:p>
            <a:pPr marL="742950" indent="-742950">
              <a:buAutoNum type="arabicPeriod"/>
            </a:pPr>
            <a:r>
              <a:rPr lang="en-US" sz="3200"/>
              <a:t>Produk penelitian yang menjadi rujukan nasional yang berwawasan lingkungan dan berbasis pada permasalahan masyarakat</a:t>
            </a:r>
            <a:endParaRPr lang="en-US" sz="3200"/>
          </a:p>
          <a:p>
            <a:pPr marL="742950" indent="-742950">
              <a:buAutoNum type="arabicPeriod"/>
            </a:pPr>
            <a:endParaRPr 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dirty="0">
                <a:sym typeface="+mn-ea"/>
              </a:rPr>
              <a:t>Tujuan</a:t>
            </a:r>
            <a:endParaRPr lang="en-US"/>
          </a:p>
        </p:txBody>
      </p:sp>
      <p:sp>
        <p:nvSpPr>
          <p:cNvPr id="3" name="Content Placeholder 2"/>
          <p:cNvSpPr>
            <a:spLocks noGrp="1"/>
          </p:cNvSpPr>
          <p:nvPr>
            <p:ph idx="1"/>
          </p:nvPr>
        </p:nvSpPr>
        <p:spPr>
          <a:solidFill>
            <a:schemeClr val="bg1"/>
          </a:solidFill>
        </p:spPr>
        <p:txBody>
          <a:bodyPr/>
          <a:p>
            <a:pPr marL="742950" indent="-742950">
              <a:buFont typeface="+mj-lt"/>
              <a:buAutoNum type="arabicPeriod" startAt="3"/>
            </a:pPr>
            <a:r>
              <a:rPr lang="en-US" sz="3600">
                <a:sym typeface="+mn-ea"/>
              </a:rPr>
              <a:t>Pengabdian masyarakat yang mendorong kemandirian masyarakat dalam upaya hidup sehat </a:t>
            </a:r>
            <a:endParaRPr lang="en-US" sz="3600">
              <a:sym typeface="+mn-ea"/>
            </a:endParaRPr>
          </a:p>
          <a:p>
            <a:pPr marL="742950" indent="-742950">
              <a:buFont typeface="+mj-lt"/>
              <a:buAutoNum type="arabicPeriod" startAt="3"/>
            </a:pPr>
            <a:r>
              <a:rPr lang="en-US" sz="3600">
                <a:sym typeface="+mn-ea"/>
              </a:rPr>
              <a:t>Tata kelola departemen yang akuntabel, transparan, berespon cepat, efektif, serta mengedepankan kualitas dan efisiensi sumber daya</a:t>
            </a:r>
            <a:endParaRPr lang="en-US" sz="3600">
              <a:sym typeface="+mn-ea"/>
            </a:endParaRPr>
          </a:p>
          <a:p>
            <a:pPr marL="742950" indent="-742950">
              <a:buFont typeface="+mj-lt"/>
              <a:buAutoNum type="arabicPeriod" startAt="3"/>
            </a:pPr>
            <a:r>
              <a:rPr lang="en-US" sz="3600">
                <a:sym typeface="+mn-ea"/>
              </a:rPr>
              <a:t>Kerjasama yang strategis, sinergis, dan berkelanjutan dengan pihak lain dengan semangat saling mendukung dan menghargai</a:t>
            </a:r>
            <a:endParaRPr lang="en-US" sz="3600">
              <a:sym typeface="+mn-ea"/>
            </a:endParaRPr>
          </a:p>
          <a:p>
            <a:pPr marL="742950" indent="-742950"/>
            <a:endParaRPr lang="en-US" sz="360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Title 1"/>
          <p:cNvSpPr>
            <a:spLocks noGrp="1"/>
          </p:cNvSpPr>
          <p:nvPr>
            <p:ph type="title"/>
          </p:nvPr>
        </p:nvSpPr>
        <p:spPr/>
        <p:txBody>
          <a:bodyPr wrap="square" lIns="91440" tIns="45720" rIns="91440" bIns="45720" anchor="ctr"/>
          <a:p>
            <a:r>
              <a:rPr lang="en-US" dirty="0"/>
              <a:t>Milestones 2018-2022</a:t>
            </a:r>
            <a:endParaRPr lang="en-US" dirty="0"/>
          </a:p>
        </p:txBody>
      </p:sp>
      <p:sp>
        <p:nvSpPr>
          <p:cNvPr id="22530" name="Content Placeholder 2"/>
          <p:cNvSpPr>
            <a:spLocks noGrp="1"/>
          </p:cNvSpPr>
          <p:nvPr>
            <p:ph sz="half" idx="1"/>
          </p:nvPr>
        </p:nvSpPr>
        <p:spPr>
          <a:solidFill>
            <a:schemeClr val="bg1"/>
          </a:solidFill>
        </p:spPr>
        <p:txBody>
          <a:bodyPr wrap="square" lIns="91440" tIns="45720" rIns="91440" bIns="45720" anchor="t"/>
          <a:p>
            <a:endParaRPr lang="en-US" sz="2100" dirty="0"/>
          </a:p>
          <a:p>
            <a:endParaRPr lang="en-US" sz="2100" dirty="0"/>
          </a:p>
          <a:p>
            <a:endParaRPr lang="en-US" sz="2200" i="1" dirty="0"/>
          </a:p>
          <a:p>
            <a:endParaRPr lang="en-US" sz="2200" dirty="0"/>
          </a:p>
          <a:p>
            <a:endParaRPr lang="en-US" sz="2200" i="1" dirty="0"/>
          </a:p>
          <a:p>
            <a:endParaRPr lang="en-US" sz="2200" i="1" dirty="0"/>
          </a:p>
          <a:p>
            <a:endParaRPr lang="en-US" sz="2200" dirty="0"/>
          </a:p>
          <a:p>
            <a:endParaRPr lang="en-US" sz="2200" dirty="0"/>
          </a:p>
          <a:p>
            <a:endParaRPr lang="en-US" sz="2200" dirty="0"/>
          </a:p>
          <a:p>
            <a:endParaRPr lang="en-US" sz="2200" dirty="0"/>
          </a:p>
        </p:txBody>
      </p:sp>
      <p:graphicFrame>
        <p:nvGraphicFramePr>
          <p:cNvPr id="0" name="Content Placeholder -1"/>
          <p:cNvGraphicFramePr/>
          <p:nvPr>
            <p:ph sz="half" idx="2"/>
          </p:nvPr>
        </p:nvGraphicFramePr>
        <p:xfrm>
          <a:off x="836295" y="1600200"/>
          <a:ext cx="10431145" cy="1706880"/>
        </p:xfrm>
        <a:graphic>
          <a:graphicData uri="http://schemas.openxmlformats.org/drawingml/2006/table">
            <a:tbl>
              <a:tblPr firstRow="1" bandRow="1">
                <a:tableStyleId>{5940675A-B579-460E-94D1-54222C63F5DA}</a:tableStyleId>
              </a:tblPr>
              <a:tblGrid>
                <a:gridCol w="1693545"/>
                <a:gridCol w="8737600"/>
              </a:tblGrid>
              <a:tr h="0">
                <a:tc>
                  <a:txBody>
                    <a:bodyPr/>
                    <a:p>
                      <a:pPr indent="0">
                        <a:buNone/>
                      </a:pPr>
                      <a:r>
                        <a:rPr sz="2800" b="1">
                          <a:solidFill>
                            <a:schemeClr val="bg1"/>
                          </a:solidFill>
                          <a:cs typeface="Times New Roman" panose="02020603050405020304" charset="0"/>
                        </a:rPr>
                        <a:t>Tahun</a:t>
                      </a:r>
                      <a:endParaRPr lang="en-US" sz="2800" b="1">
                        <a:solidFill>
                          <a:schemeClr val="bg1"/>
                        </a:solidFill>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75000"/>
                      </a:schemeClr>
                    </a:solidFill>
                  </a:tcPr>
                </a:tc>
                <a:tc>
                  <a:txBody>
                    <a:bodyPr/>
                    <a:p>
                      <a:pPr indent="0">
                        <a:buNone/>
                      </a:pPr>
                      <a:r>
                        <a:rPr sz="2800" b="1">
                          <a:solidFill>
                            <a:schemeClr val="bg1"/>
                          </a:solidFill>
                          <a:cs typeface="Times New Roman" panose="02020603050405020304" charset="0"/>
                        </a:rPr>
                        <a:t>Target</a:t>
                      </a:r>
                      <a:endParaRPr lang="en-US" sz="2800" b="1">
                        <a:solidFill>
                          <a:schemeClr val="bg1"/>
                        </a:solidFill>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75000"/>
                      </a:schemeClr>
                    </a:solidFill>
                  </a:tcPr>
                </a:tc>
              </a:tr>
              <a:tr h="0">
                <a:tc>
                  <a:txBody>
                    <a:bodyPr/>
                    <a:p>
                      <a:pPr indent="0">
                        <a:buNone/>
                      </a:pPr>
                      <a:r>
                        <a:rPr sz="2800" b="0">
                          <a:cs typeface="Times New Roman" panose="02020603050405020304" charset="0"/>
                        </a:rPr>
                        <a:t>2018</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40000"/>
                        <a:lumOff val="60000"/>
                      </a:schemeClr>
                    </a:solidFill>
                  </a:tcPr>
                </a:tc>
                <a:tc>
                  <a:txBody>
                    <a:bodyPr/>
                    <a:p>
                      <a:pPr indent="0">
                        <a:buNone/>
                      </a:pPr>
                      <a:r>
                        <a:rPr sz="2800" b="0">
                          <a:cs typeface="Times New Roman" panose="02020603050405020304" charset="0"/>
                        </a:rPr>
                        <a:t>Proposal penelitian departemen terintegrasi </a:t>
                      </a:r>
                      <a:endParaRPr sz="2800" b="0">
                        <a:cs typeface="Times New Roman" panose="02020603050405020304" charset="0"/>
                      </a:endParaRPr>
                    </a:p>
                    <a:p>
                      <a:pPr indent="0">
                        <a:buNone/>
                      </a:pPr>
                      <a:r>
                        <a:rPr sz="2800" b="0">
                          <a:cs typeface="Times New Roman" panose="02020603050405020304" charset="0"/>
                        </a:rPr>
                        <a:t>Semua dosen NIDK mempunyai jabatan akademik</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40000"/>
                        <a:lumOff val="60000"/>
                      </a:schemeClr>
                    </a:solidFill>
                  </a:tcPr>
                </a:tc>
              </a:tr>
              <a:tr h="0">
                <a:tc>
                  <a:txBody>
                    <a:bodyPr/>
                    <a:p>
                      <a:pPr indent="0">
                        <a:buNone/>
                      </a:pPr>
                      <a:r>
                        <a:rPr sz="2800" b="0">
                          <a:cs typeface="Times New Roman" panose="02020603050405020304" charset="0"/>
                        </a:rPr>
                        <a:t>2019</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c>
                  <a:txBody>
                    <a:bodyPr/>
                    <a:p>
                      <a:pPr indent="0">
                        <a:buNone/>
                      </a:pPr>
                      <a:r>
                        <a:rPr sz="2800" b="0">
                          <a:cs typeface="Times New Roman" panose="02020603050405020304" charset="0"/>
                        </a:rPr>
                        <a:t>Buku ajar Patologi KlinikPaten </a:t>
                      </a:r>
                      <a:r>
                        <a:rPr sz="2800" b="0" i="1">
                          <a:cs typeface="Times New Roman" panose="02020603050405020304" charset="0"/>
                        </a:rPr>
                        <a:t>digital imaging microscope</a:t>
                      </a:r>
                      <a:r>
                        <a:rPr sz="2800" b="0">
                          <a:cs typeface="Times New Roman" panose="02020603050405020304" charset="0"/>
                        </a:rPr>
                        <a:t> kerjasama dengan MIPA dan teknik nuklir</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0">
                <a:tc>
                  <a:txBody>
                    <a:bodyPr/>
                    <a:p>
                      <a:pPr indent="0">
                        <a:buNone/>
                      </a:pPr>
                      <a:r>
                        <a:rPr sz="2800" b="0">
                          <a:cs typeface="Times New Roman" panose="02020603050405020304" charset="0"/>
                        </a:rPr>
                        <a:t>2020</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40000"/>
                        <a:lumOff val="60000"/>
                      </a:schemeClr>
                    </a:solidFill>
                  </a:tcPr>
                </a:tc>
                <a:tc>
                  <a:txBody>
                    <a:bodyPr/>
                    <a:p>
                      <a:pPr indent="0">
                        <a:buNone/>
                      </a:pPr>
                      <a:r>
                        <a:rPr sz="2800" b="0">
                          <a:cs typeface="Times New Roman" panose="02020603050405020304" charset="0"/>
                        </a:rPr>
                        <a:t>PPDS II Patologi Klinik dengan minimal 5 minat terakreditasi </a:t>
                      </a:r>
                      <a:endParaRPr sz="2800" b="0">
                        <a:cs typeface="Times New Roman" panose="02020603050405020304" charset="0"/>
                      </a:endParaRPr>
                    </a:p>
                    <a:p>
                      <a:pPr indent="0">
                        <a:buNone/>
                      </a:pPr>
                      <a:r>
                        <a:rPr sz="2800" b="0">
                          <a:cs typeface="Times New Roman" panose="02020603050405020304" charset="0"/>
                        </a:rPr>
                        <a:t>Rujukan nasional Program skrining hipotiroid kongenital</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40000"/>
                        <a:lumOff val="60000"/>
                      </a:schemeClr>
                    </a:solidFill>
                  </a:tcPr>
                </a:tc>
              </a:tr>
              <a:tr h="0">
                <a:tc>
                  <a:txBody>
                    <a:bodyPr/>
                    <a:p>
                      <a:pPr indent="0">
                        <a:buNone/>
                      </a:pPr>
                      <a:r>
                        <a:rPr sz="2800" b="0">
                          <a:cs typeface="Times New Roman" panose="02020603050405020304" charset="0"/>
                        </a:rPr>
                        <a:t>2021</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c>
                  <a:txBody>
                    <a:bodyPr/>
                    <a:p>
                      <a:pPr indent="0">
                        <a:buNone/>
                      </a:pPr>
                      <a:r>
                        <a:rPr sz="2800" b="0">
                          <a:cs typeface="Times New Roman" panose="02020603050405020304" charset="0"/>
                        </a:rPr>
                        <a:t>Pengusulan guru besar</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182880">
                <a:tc>
                  <a:txBody>
                    <a:bodyPr/>
                    <a:p>
                      <a:pPr indent="0">
                        <a:buNone/>
                      </a:pPr>
                      <a:r>
                        <a:rPr sz="2800" b="0">
                          <a:cs typeface="Times New Roman" panose="02020603050405020304" charset="0"/>
                        </a:rPr>
                        <a:t>2022</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40000"/>
                        <a:lumOff val="60000"/>
                      </a:schemeClr>
                    </a:solidFill>
                  </a:tcPr>
                </a:tc>
                <a:tc>
                  <a:txBody>
                    <a:bodyPr/>
                    <a:p>
                      <a:pPr indent="0">
                        <a:buNone/>
                      </a:pPr>
                      <a:r>
                        <a:rPr sz="2800" b="0">
                          <a:cs typeface="Times New Roman" panose="02020603050405020304" charset="0"/>
                        </a:rPr>
                        <a:t>Semua dosen NIDN mencapai gelar akademik doktor</a:t>
                      </a:r>
                      <a:endParaRPr lang="en-US" sz="2800" b="0">
                        <a:ea typeface="Times New Roman" panose="02020603050405020304" charset="0"/>
                        <a:cs typeface="Times New Roman" panose="02020603050405020304" charset="0"/>
                      </a:endParaRPr>
                    </a:p>
                  </a:txBody>
                  <a:tcPr marL="457200" marR="0" marT="0" marB="0"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40000"/>
                        <a:lumOff val="60000"/>
                      </a:schemeClr>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2857</Words>
  <Application>WPS Presentation</Application>
  <PresentationFormat>Custom</PresentationFormat>
  <Paragraphs>96</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9</vt:i4>
      </vt:variant>
    </vt:vector>
  </HeadingPairs>
  <TitlesOfParts>
    <vt:vector size="22" baseType="lpstr">
      <vt:lpstr>Arial</vt:lpstr>
      <vt:lpstr>SimSun</vt:lpstr>
      <vt:lpstr>Wingdings</vt:lpstr>
      <vt:lpstr>Calibri</vt:lpstr>
      <vt:lpstr>Microsoft YaHei</vt:lpstr>
      <vt:lpstr/>
      <vt:lpstr>Arial Unicode MS</vt:lpstr>
      <vt:lpstr>Calibri Light</vt:lpstr>
      <vt:lpstr>Segoe Print</vt:lpstr>
      <vt:lpstr>Times New Roman</vt:lpstr>
      <vt:lpstr>Copperplate Gothic Light</vt:lpstr>
      <vt:lpstr>Office Theme</vt:lpstr>
      <vt:lpstr>2_Office Theme</vt:lpstr>
      <vt:lpstr>PowerPoint 演示文稿</vt:lpstr>
      <vt:lpstr>Bab 1. Kebijakan Umum</vt:lpstr>
      <vt:lpstr>Nilai-nilai dasar</vt:lpstr>
      <vt:lpstr>Visi</vt:lpstr>
      <vt:lpstr>Misi</vt:lpstr>
      <vt:lpstr>Komitmen</vt:lpstr>
      <vt:lpstr>Tujuan</vt:lpstr>
      <vt:lpstr>PowerPoint 演示文稿</vt:lpstr>
      <vt:lpstr>Milestones 2018-2022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Yodi Mahendradhata</dc:creator>
  <cp:lastModifiedBy>hp</cp:lastModifiedBy>
  <cp:revision>150</cp:revision>
  <dcterms:created xsi:type="dcterms:W3CDTF">2016-10-06T12:46:00Z</dcterms:created>
  <dcterms:modified xsi:type="dcterms:W3CDTF">2017-11-13T16:03:24Z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