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4" r:id="rId5"/>
    <p:sldId id="258" r:id="rId6"/>
    <p:sldId id="263" r:id="rId7"/>
    <p:sldId id="262" r:id="rId8"/>
    <p:sldId id="266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7441" autoAdjust="0"/>
  </p:normalViewPr>
  <p:slideViewPr>
    <p:cSldViewPr snapToGrid="0">
      <p:cViewPr>
        <p:scale>
          <a:sx n="74" d="100"/>
          <a:sy n="74" d="100"/>
        </p:scale>
        <p:origin x="-336" y="-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Pusat Kebijakan dan Manajemen Kesehatan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1: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Indonesia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370286"/>
              </p:ext>
            </p:extLst>
          </p:nvPr>
        </p:nvGraphicFramePr>
        <p:xfrm>
          <a:off x="195382" y="1272394"/>
          <a:ext cx="11750650" cy="472107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02678"/>
                <a:gridCol w="3251666"/>
                <a:gridCol w="628004"/>
                <a:gridCol w="558225"/>
                <a:gridCol w="558226"/>
                <a:gridCol w="488448"/>
                <a:gridCol w="614048"/>
                <a:gridCol w="334935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6"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KRTPT):</a:t>
                      </a:r>
                    </a:p>
                    <a:p>
                      <a:pPr marL="261938" indent="-179388" algn="l" fontAlgn="b"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1938" indent="-179388" algn="l" fontAlgn="b"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Pemeliharaan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Website</a:t>
                      </a:r>
                    </a:p>
                    <a:p>
                      <a:pPr marL="261938" indent="-179388" algn="l" fontAlgn="b"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Terbitan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KKI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Menyelaraskan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kelembagaan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perhatian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maritim-kepulauan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isu-isu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ketahanan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rekayasa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rekomendasi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kebijakan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policy brief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terkait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isu-isu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strategis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nasional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proposal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dihasilkan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penulis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proposal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8M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4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1: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Indonesia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52666"/>
              </p:ext>
            </p:extLst>
          </p:nvPr>
        </p:nvGraphicFramePr>
        <p:xfrm>
          <a:off x="838198" y="1230523"/>
          <a:ext cx="10515604" cy="36862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15968">
                <a:tc rowSpan="2"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Tersedia dokumen pemetaan SDM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</a:t>
                      </a: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komprehensif berdasarkan arsitektur pengembangan keilmuan</a:t>
                      </a:r>
                      <a:r>
                        <a:rPr lang="en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 sistem pengelolaan SDM yang menekankan pada sistem penerimaan SDM yang profesional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5B9BD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Tersedia dokumen pemetaan SDM Tendik berbasis fungsi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rowSpan="3"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peneliti berkualifikasi S3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Memperkuat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budaya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melayani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kinerja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unggul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L="84138" indent="-84138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Pengembangan Kompetensi SDM sesuai kebutuhan strategis universitas dan unit kerja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5B9BD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Jumlah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peneliti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yang mengikuti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pelatihan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meningkat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karir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kompetensinya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Kontrak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Kinerja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KRTPT)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None/>
                      </a:pPr>
                      <a:endParaRPr lang="en-US" sz="1400" dirty="0">
                        <a:solidFill>
                          <a:srgbClr val="5B9BD5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4472C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Tendik yang mengikuti pelatihan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1: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Indonesia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58652"/>
              </p:ext>
            </p:extLst>
          </p:nvPr>
        </p:nvGraphicFramePr>
        <p:xfrm>
          <a:off x="893161" y="1328222"/>
          <a:ext cx="10229486" cy="43434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14133"/>
                <a:gridCol w="3020333"/>
                <a:gridCol w="442927"/>
                <a:gridCol w="442927"/>
                <a:gridCol w="442927"/>
                <a:gridCol w="442927"/>
                <a:gridCol w="442927"/>
                <a:gridCol w="2480385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5">
                  <a:txBody>
                    <a:bodyPr/>
                    <a:lstStyle/>
                    <a:p>
                      <a:pPr marL="841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Opini penilaian laporan keuangan oleh auditor publik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4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4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temuan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84138" indent="0" algn="l" fontAlgn="b"/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 budaya anti korupsi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01613" algn="l" fontAlgn="b">
                        <a:buFontTx/>
                        <a:buChar char="-"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 tata kelola organisasi yang mendukung budaya anti korupsi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indent="-201613" algn="l" fontAlgn="b">
                        <a:buFontTx/>
                        <a:buChar char="-"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Kapasitas SDM bidang keuangan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01613" algn="l" fontAlgn="b">
                        <a:buFontTx/>
                        <a:buChar char="-"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Melaksanakan transaksi non tunai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 adanya jumlah kasus hukum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kasus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hukum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berat</a:t>
                      </a:r>
                      <a:endParaRPr lang="en-US" sz="140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manual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Indeks kepuasan pelayanan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KRTPT)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 SDM yang memiliki kompetensi di bidang keuangan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berlatar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belakang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endParaRPr lang="en-US" sz="140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Frekuensi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workshop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sistem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informasi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manajemen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proyek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bidang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keuangan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Prosentase jumlah uang tunai yang beredar di Universitas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5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Tujuan 2: </a:t>
            </a:r>
            <a:r>
              <a:rPr lang="de-DE" sz="2800" b="1" dirty="0" err="1">
                <a:solidFill>
                  <a:schemeClr val="accent1"/>
                </a:solidFill>
              </a:rPr>
              <a:t>Menjadi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tempat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riset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yang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menarik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bagi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mahasiswa</a:t>
            </a:r>
            <a:r>
              <a:rPr lang="de-DE" sz="2800" b="1" dirty="0">
                <a:solidFill>
                  <a:schemeClr val="accent1"/>
                </a:solidFill>
              </a:rPr>
              <a:t> S2 </a:t>
            </a:r>
            <a:r>
              <a:rPr lang="de-DE" sz="2800" b="1" dirty="0" err="1">
                <a:solidFill>
                  <a:schemeClr val="accent1"/>
                </a:solidFill>
              </a:rPr>
              <a:t>dan</a:t>
            </a:r>
            <a:r>
              <a:rPr lang="de-DE" sz="2800" b="1" dirty="0">
                <a:solidFill>
                  <a:schemeClr val="accent1"/>
                </a:solidFill>
              </a:rPr>
              <a:t> S3 </a:t>
            </a:r>
            <a:r>
              <a:rPr lang="de-DE" sz="2800" b="1" dirty="0" err="1">
                <a:solidFill>
                  <a:schemeClr val="accent1"/>
                </a:solidFill>
              </a:rPr>
              <a:t>untuk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menghasilkan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publikasi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nasional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dan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 smtClean="0">
                <a:solidFill>
                  <a:schemeClr val="accent1"/>
                </a:solidFill>
              </a:rPr>
              <a:t>internasional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672977"/>
              </p:ext>
            </p:extLst>
          </p:nvPr>
        </p:nvGraphicFramePr>
        <p:xfrm>
          <a:off x="838198" y="1370093"/>
          <a:ext cx="10515604" cy="47315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11501"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makalah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i="1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proceeding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konferensi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terindeks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Kontrak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Kinerja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KRTPT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40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memfasilitasi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forum seminar:</a:t>
                      </a:r>
                    </a:p>
                    <a:p>
                      <a:pPr marL="84138" indent="-84138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Naskah</a:t>
                      </a: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dikirim</a:t>
                      </a: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konferensi</a:t>
                      </a: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berindeks</a:t>
                      </a:r>
                      <a:endParaRPr lang="en-US" sz="1400" baseline="0" dirty="0" smtClean="0">
                        <a:effectLst/>
                        <a:highlight>
                          <a:srgbClr val="FFFF00"/>
                        </a:highligh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84138" indent="-84138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Forum seminar yang </a:t>
                      </a:r>
                      <a:r>
                        <a:rPr lang="en-US" sz="1400" baseline="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difasilitasi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Menghasilkan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produk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sebagai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rujukan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nasional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berwawasan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lingkungan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memberi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solusi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permasalahan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masyarakat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bangsa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negara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berbasis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nilai-nilai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keunggulan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lokal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diseminasi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bereputasi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bereputasi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82344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Publikasi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jurnal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Internasional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terindeks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Kontrak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Kinerja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KRTPT).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42011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publikasi</a:t>
                      </a:r>
                      <a:r>
                        <a:rPr lang="en-US" sz="1400" baseline="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jurnal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nasional</a:t>
                      </a: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terakreditasi</a:t>
                      </a:r>
                      <a:r>
                        <a:rPr lang="en-US" sz="14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683881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Hak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Cipta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dihasilkan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Kontrak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Kinerja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KRTPT)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2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2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3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3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Tujuan 2: </a:t>
            </a:r>
            <a:r>
              <a:rPr lang="de-DE" sz="2800" b="1" dirty="0" err="1">
                <a:solidFill>
                  <a:schemeClr val="accent1"/>
                </a:solidFill>
              </a:rPr>
              <a:t>Menjadi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tempat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riset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yang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menarik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bagi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mahasiswa</a:t>
            </a:r>
            <a:r>
              <a:rPr lang="de-DE" sz="2800" b="1" dirty="0">
                <a:solidFill>
                  <a:schemeClr val="accent1"/>
                </a:solidFill>
              </a:rPr>
              <a:t> S2 </a:t>
            </a:r>
            <a:r>
              <a:rPr lang="de-DE" sz="2800" b="1" dirty="0" err="1">
                <a:solidFill>
                  <a:schemeClr val="accent1"/>
                </a:solidFill>
              </a:rPr>
              <a:t>dan</a:t>
            </a:r>
            <a:r>
              <a:rPr lang="de-DE" sz="2800" b="1" dirty="0">
                <a:solidFill>
                  <a:schemeClr val="accent1"/>
                </a:solidFill>
              </a:rPr>
              <a:t> S3 </a:t>
            </a:r>
            <a:r>
              <a:rPr lang="de-DE" sz="2800" b="1" dirty="0" err="1">
                <a:solidFill>
                  <a:schemeClr val="accent1"/>
                </a:solidFill>
              </a:rPr>
              <a:t>untuk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menghasilkan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publikasi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nasional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>
                <a:solidFill>
                  <a:schemeClr val="accent1"/>
                </a:solidFill>
              </a:rPr>
              <a:t>dan</a:t>
            </a:r>
            <a:r>
              <a:rPr lang="de-DE" sz="2800" b="1" dirty="0">
                <a:solidFill>
                  <a:schemeClr val="accent1"/>
                </a:solidFill>
              </a:rPr>
              <a:t> </a:t>
            </a:r>
            <a:r>
              <a:rPr lang="de-DE" sz="2800" b="1" dirty="0" err="1" smtClean="0">
                <a:solidFill>
                  <a:schemeClr val="accent1"/>
                </a:solidFill>
              </a:rPr>
              <a:t>internasional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939049"/>
              </p:ext>
            </p:extLst>
          </p:nvPr>
        </p:nvGraphicFramePr>
        <p:xfrm>
          <a:off x="838198" y="1118867"/>
          <a:ext cx="10515604" cy="53506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IPTEK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laman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dapat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diakses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oleh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masyarakat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masyarakat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praktisi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(COP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):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website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terpeliharan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baik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COP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terpelihara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baik</a:t>
                      </a:r>
                      <a:endParaRPr lang="en-US" sz="14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COP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baru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IPTEK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84138" indent="-84138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Char char="•"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Berperan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DIY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Jogja</a:t>
                      </a:r>
                      <a:r>
                        <a:rPr lang="en-US" sz="1400" i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Cyber Province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pengunjung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praktisi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(COP) yang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mengakses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laman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COP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endParaRPr lang="en-US" sz="140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Laporan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visitor counter per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bulan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582">
                <a:tc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Menurunnya jumlah kejadian kriminal dan kecelakaan di lingkungan kampus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staf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penjaga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malam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Mewujudkan kampus aman dan nyaman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4138" indent="-84138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Menciptakan kampus yang aman dan nyaman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 peningkatan perikatan pengadaan di awal periode tahun anggaran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Paket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renovasi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ruangan</a:t>
                      </a:r>
                      <a:endParaRPr lang="en-US" sz="140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Paket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peralatan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perlengkapan</a:t>
                      </a:r>
                      <a:r>
                        <a:rPr lang="en-US" sz="1400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diperlukan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/>
                        <a:buNone/>
                      </a:pPr>
                      <a:r>
                        <a:rPr lang="id-ID" sz="14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Mewujudkan sistem pengadaan yang efektif dan efisien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3: </a:t>
            </a:r>
            <a:r>
              <a:rPr lang="de-DE" sz="2800" dirty="0" err="1">
                <a:solidFill>
                  <a:srgbClr val="4F81BD"/>
                </a:solidFill>
              </a:rPr>
              <a:t>Memiliki</a:t>
            </a:r>
            <a:r>
              <a:rPr lang="de-DE" sz="2800" dirty="0">
                <a:solidFill>
                  <a:srgbClr val="4F81BD"/>
                </a:solidFill>
              </a:rPr>
              <a:t>/</a:t>
            </a:r>
            <a:r>
              <a:rPr lang="de-DE" sz="2800" dirty="0" err="1">
                <a:solidFill>
                  <a:srgbClr val="4F81BD"/>
                </a:solidFill>
              </a:rPr>
              <a:t>mengelola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jejaring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nasional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terkait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kebijakan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dan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manajemen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kesehatan</a:t>
            </a:r>
            <a:r>
              <a:rPr lang="de-DE" sz="2800" dirty="0">
                <a:solidFill>
                  <a:srgbClr val="4F81BD"/>
                </a:solidFill>
              </a:rPr>
              <a:t>.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48662"/>
              </p:ext>
            </p:extLst>
          </p:nvPr>
        </p:nvGraphicFramePr>
        <p:xfrm>
          <a:off x="851294" y="1300308"/>
          <a:ext cx="10215532" cy="47181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44906"/>
                <a:gridCol w="2994231"/>
                <a:gridCol w="604605"/>
                <a:gridCol w="489441"/>
                <a:gridCol w="518233"/>
                <a:gridCol w="444586"/>
                <a:gridCol w="457506"/>
                <a:gridCol w="256202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8413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perhatian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maritim-kepulauan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isu-isu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maritim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ketahanan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rekayasa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933834">
                <a:tc rowSpan="2"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pemangku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eksternal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berpartisipasi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eksternal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anggota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evaluator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4138" indent="-84138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intitusi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swasta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lembaga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donor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lembaga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donor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penelitian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97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8457" cy="647749"/>
          </a:xfrm>
        </p:spPr>
        <p:txBody>
          <a:bodyPr>
            <a:noAutofit/>
          </a:bodyPr>
          <a:lstStyle/>
          <a:p>
            <a:r>
              <a:rPr lang="id-ID" sz="2800" dirty="0"/>
              <a:t>Tujuan 3: </a:t>
            </a:r>
            <a:r>
              <a:rPr lang="de-DE" sz="2800" dirty="0" err="1">
                <a:solidFill>
                  <a:srgbClr val="4F81BD"/>
                </a:solidFill>
              </a:rPr>
              <a:t>Memiliki</a:t>
            </a:r>
            <a:r>
              <a:rPr lang="de-DE" sz="2800" dirty="0">
                <a:solidFill>
                  <a:srgbClr val="4F81BD"/>
                </a:solidFill>
              </a:rPr>
              <a:t>/</a:t>
            </a:r>
            <a:r>
              <a:rPr lang="de-DE" sz="2800" dirty="0" err="1">
                <a:solidFill>
                  <a:srgbClr val="4F81BD"/>
                </a:solidFill>
              </a:rPr>
              <a:t>mengelola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jejaring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nasional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terkait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kebijakan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dan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manajemen</a:t>
            </a:r>
            <a:r>
              <a:rPr lang="de-DE" sz="2800" dirty="0">
                <a:solidFill>
                  <a:srgbClr val="4F81BD"/>
                </a:solidFill>
              </a:rPr>
              <a:t> </a:t>
            </a:r>
            <a:r>
              <a:rPr lang="de-DE" sz="2800" dirty="0" err="1">
                <a:solidFill>
                  <a:srgbClr val="4F81BD"/>
                </a:solidFill>
              </a:rPr>
              <a:t>kesehatan</a:t>
            </a:r>
            <a:r>
              <a:rPr lang="de-DE" sz="2800" dirty="0">
                <a:solidFill>
                  <a:srgbClr val="4F81BD"/>
                </a:solidFill>
              </a:rPr>
              <a:t>.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996383"/>
              </p:ext>
            </p:extLst>
          </p:nvPr>
        </p:nvGraphicFramePr>
        <p:xfrm>
          <a:off x="851294" y="1495700"/>
          <a:ext cx="10983093" cy="24734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99349"/>
                <a:gridCol w="3242840"/>
                <a:gridCol w="475558"/>
                <a:gridCol w="475558"/>
                <a:gridCol w="475558"/>
                <a:gridCol w="475558"/>
                <a:gridCol w="475558"/>
                <a:gridCol w="266311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82550" indent="0" algn="l" fontAlgn="b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menghasilkan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disaster plan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84138" indent="-84138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Berperan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membantu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perekonomian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DIY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23582">
                <a:tc>
                  <a:txBody>
                    <a:bodyPr/>
                    <a:lstStyle/>
                    <a:p>
                      <a:pPr marL="82550" indent="0"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bencana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90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1168</Words>
  <Application>Microsoft Office PowerPoint</Application>
  <PresentationFormat>Custom</PresentationFormat>
  <Paragraphs>429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Pusat Kebijakan dan Manajemen Kesehatan</vt:lpstr>
      <vt:lpstr>Tujuan 1: Menjadi rujukan pertama dalam bidang kebijakan dan manajemen kesehatan di Indonesia</vt:lpstr>
      <vt:lpstr>Tujuan 1: Menjadi rujukan pertama dalam bidang kebijakan dan manajemen kesehatan di Indonesia</vt:lpstr>
      <vt:lpstr>Tujuan 1: Menjadi rujukan pertama dalam bidang kebijakan dan manajemen kesehatan di Indonesia</vt:lpstr>
      <vt:lpstr>Tujuan 2: Menjadi tempat riset yang menarik bagi mahasiswa S2 dan S3 untuk menghasilkan publikasi nasional dan internasional</vt:lpstr>
      <vt:lpstr>Tujuan 2: Menjadi tempat riset yang menarik bagi mahasiswa S2 dan S3 untuk menghasilkan publikasi nasional dan internasional</vt:lpstr>
      <vt:lpstr>Tujuan 3: Memiliki/mengelola jejaring nasional terkait kebijakan dan manajemen kesehatan.</vt:lpstr>
      <vt:lpstr>Tujuan 3: Memiliki/mengelola jejaring nasional terkait kebijakan dan manajemen kesehatan.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SEALVY</cp:lastModifiedBy>
  <cp:revision>54</cp:revision>
  <dcterms:created xsi:type="dcterms:W3CDTF">2017-12-27T08:02:10Z</dcterms:created>
  <dcterms:modified xsi:type="dcterms:W3CDTF">2018-01-18T07:24:44Z</dcterms:modified>
</cp:coreProperties>
</file>