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75" d="100"/>
          <a:sy n="75" d="100"/>
        </p:scale>
        <p:origin x="456" y="-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05/01/2018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en-US" b="1" dirty="0" err="1"/>
              <a:t>Pusat</a:t>
            </a:r>
            <a:r>
              <a:rPr lang="en-US" b="1" dirty="0"/>
              <a:t> </a:t>
            </a:r>
            <a:r>
              <a:rPr lang="en-US" b="1" dirty="0" err="1"/>
              <a:t>Kesehatan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Gizi</a:t>
            </a:r>
            <a:r>
              <a:rPr lang="en-US" b="1" dirty="0"/>
              <a:t> </a:t>
            </a:r>
            <a:r>
              <a:rPr lang="en-US" b="1" dirty="0" err="1"/>
              <a:t>Manusia</a:t>
            </a:r>
            <a:r>
              <a:rPr lang="en-US" b="1" dirty="0"/>
              <a:t> (PKGM)</a:t>
            </a:r>
            <a:r>
              <a:rPr lang="en-US" b="1" i="1" dirty="0"/>
              <a:t/>
            </a:r>
            <a:br>
              <a:rPr lang="en-US" b="1" i="1" dirty="0"/>
            </a:br>
            <a:endParaRPr lang="id-ID" sz="3600" dirty="0"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35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</a:t>
            </a:r>
            <a:r>
              <a:rPr lang="id-ID" sz="3600" dirty="0"/>
              <a:t>1:Produk penelitian gizi yang dihasilkan menjadi </a:t>
            </a:r>
            <a:r>
              <a:rPr lang="id-ID" sz="3600" dirty="0" smtClean="0"/>
              <a:t>rujukan </a:t>
            </a:r>
            <a:r>
              <a:rPr lang="id-ID" sz="3600" dirty="0"/>
              <a:t>nasional untuk memecahkan masalah nasional dan </a:t>
            </a:r>
            <a:r>
              <a:rPr lang="id-ID" sz="3600" dirty="0" smtClean="0"/>
              <a:t>global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599579"/>
              </p:ext>
            </p:extLst>
          </p:nvPr>
        </p:nvGraphicFramePr>
        <p:xfrm>
          <a:off x="838198" y="1334767"/>
          <a:ext cx="10515604" cy="451621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Menghasilkan produk penelitian sebagai rujukan nasional yang berwawasan lingkungan dan memberi solusi permasalahan masyarakat, bangsa, dan negara yang berbasis pada nilai-nilai keunggulan lokal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Jumlah Publikasi pada jurnal Internasional terindeks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dirty="0" smtClean="0">
                          <a:effectLst/>
                        </a:rPr>
                        <a:t>6</a:t>
                      </a:r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 smtClean="0">
                          <a:effectLst/>
                        </a:rPr>
                        <a:t>Peningkatan jumlah dan kualitas publikasi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bookchapter yang diterbitkan oleh penerbit internasional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u="none" strike="noStrike" dirty="0" smtClean="0">
                          <a:effectLst/>
                        </a:rPr>
                        <a:t>Peningkatan jumlah dan kualitas publikasi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 Memacu inovasi ilmu pengetahuan dan teknologi yang bermanfaat bagi kepentingan bangsa, negara, dan kemanusiaan berbasis kearifan budaya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Jumlah penelitian terkait</a:t>
                      </a:r>
                    </a:p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isu-isu strategis nasional</a:t>
                      </a:r>
                    </a:p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dan 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Penguatan peranan kelembagaan Pusat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Kajian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 hal pendanaan, dan produksi pengetahuan dalam bentuk temuan penelitian dan publikasi.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rekomendasi kebijakan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effectLst/>
                        </a:rPr>
                        <a:t> 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Penguatan peranan kelembagaan Pusat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Kajian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 hal pendanaan, dan produksi pengetahuan dalam bentuk temuan penelitian dan publikasi.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35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</a:t>
            </a:r>
            <a:r>
              <a:rPr lang="id-ID" sz="3600" dirty="0"/>
              <a:t>1:Produk penelitian gizi yang dihasilkan menjadi </a:t>
            </a:r>
            <a:r>
              <a:rPr lang="id-ID" sz="3600" dirty="0" smtClean="0"/>
              <a:t>rujukan </a:t>
            </a:r>
            <a:r>
              <a:rPr lang="id-ID" sz="3600" dirty="0"/>
              <a:t>nasional untuk memecahkan masalah nasional dan </a:t>
            </a:r>
            <a:r>
              <a:rPr lang="id-ID" sz="3600" dirty="0" smtClean="0"/>
              <a:t>global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963888"/>
              </p:ext>
            </p:extLst>
          </p:nvPr>
        </p:nvGraphicFramePr>
        <p:xfrm>
          <a:off x="838198" y="1410967"/>
          <a:ext cx="10515604" cy="17234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Peningkatan kualitas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 dengan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melibatkan peran mitra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eksternal sebagai anggota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 dan/atau evaluator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mitra yang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berpartisipasi dalam</a:t>
                      </a:r>
                    </a:p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aktivitas penelitian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 kerjasama penelitian dengan para mitra: pemerintah/ pemerintah daerah, swasta, dan industri industri/pelaku usaha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02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155</Words>
  <Application>Microsoft Office PowerPoint</Application>
  <PresentationFormat>Widescreen</PresentationFormat>
  <Paragraphs>65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Pusat Kesehatan dan Gizi Manusia (PKGM) </vt:lpstr>
      <vt:lpstr>Tujuan 1:Produk penelitian gizi yang dihasilkan menjadi rujukan nasional untuk memecahkan masalah nasional dan global</vt:lpstr>
      <vt:lpstr>Tujuan 1:Produk penelitian gizi yang dihasilkan menjadi rujukan nasional untuk memecahkan masalah nasional dan global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Windows User</cp:lastModifiedBy>
  <cp:revision>14</cp:revision>
  <dcterms:created xsi:type="dcterms:W3CDTF">2017-12-27T08:02:10Z</dcterms:created>
  <dcterms:modified xsi:type="dcterms:W3CDTF">2018-01-05T06:43:42Z</dcterms:modified>
</cp:coreProperties>
</file>