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746" r:id="rId2"/>
  </p:sldMasterIdLst>
  <p:notesMasterIdLst>
    <p:notesMasterId r:id="rId12"/>
  </p:notesMasterIdLst>
  <p:sldIdLst>
    <p:sldId id="257" r:id="rId3"/>
    <p:sldId id="398" r:id="rId4"/>
    <p:sldId id="399" r:id="rId5"/>
    <p:sldId id="400" r:id="rId6"/>
    <p:sldId id="401" r:id="rId7"/>
    <p:sldId id="402" r:id="rId8"/>
    <p:sldId id="403" r:id="rId9"/>
    <p:sldId id="405" r:id="rId10"/>
    <p:sldId id="404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50" d="100"/>
          <a:sy n="50" d="100"/>
        </p:scale>
        <p:origin x="-540" y="-13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-234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849543-1F72-412E-8355-3F406ADA689B}" type="datetimeFigureOut">
              <a:rPr lang="en-US" smtClean="0"/>
              <a:pPr/>
              <a:t>11/14/2017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F696B5A-93A6-46D1-ADB4-EBAD3ED3023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85753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696B5A-93A6-46D1-ADB4-EBAD3ED30233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47804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696B5A-93A6-46D1-ADB4-EBAD3ED30233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911054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696B5A-93A6-46D1-ADB4-EBAD3ED30233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086376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696B5A-93A6-46D1-ADB4-EBAD3ED30233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048760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696B5A-93A6-46D1-ADB4-EBAD3ED30233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484813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696B5A-93A6-46D1-ADB4-EBAD3ED30233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16377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696B5A-93A6-46D1-ADB4-EBAD3ED30233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545533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696B5A-93A6-46D1-ADB4-EBAD3ED30233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912146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696B5A-93A6-46D1-ADB4-EBAD3ED30233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8809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pPr/>
              <a:t>11/14/2017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22337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pPr/>
              <a:t>11/14/2017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71377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pPr/>
              <a:t>11/14/2017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53220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01B050-42D9-400F-9E1D-0DD0238CE288}" type="datetimeFigureOut">
              <a:rPr lang="en-US"/>
              <a:pPr>
                <a:defRPr/>
              </a:pPr>
              <a:t>11/14/2017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2D852C38-36DA-4C2C-BD18-00F32CF8E00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7276474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02DAE3-B61E-453D-83A8-B55B0960B32B}" type="datetimeFigureOut">
              <a:rPr lang="en-US"/>
              <a:pPr>
                <a:defRPr/>
              </a:pPr>
              <a:t>11/14/2017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F0D00CCA-1E0C-485F-BD39-FB68C41BE43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9309401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5333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667">
                <a:solidFill>
                  <a:schemeClr val="tx1">
                    <a:tint val="75000"/>
                  </a:schemeClr>
                </a:solidFill>
              </a:defRPr>
            </a:lvl1pPr>
            <a:lvl2pPr marL="609585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9EC270-2F35-40B4-9E2B-AE8B2E117FDC}" type="datetimeFigureOut">
              <a:rPr lang="en-US"/>
              <a:pPr>
                <a:defRPr/>
              </a:pPr>
              <a:t>11/14/2017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561B66DE-0E78-460B-B3CB-D6D2B6161F4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1554270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3A59CF-CA1E-40F3-8E61-0FC8AEDDC5CE}" type="datetimeFigureOut">
              <a:rPr lang="en-US"/>
              <a:pPr>
                <a:defRPr/>
              </a:pPr>
              <a:t>11/14/2017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23ACE14D-BF46-4CC3-82A0-DFF1A0F49CD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1562462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3200"/>
            </a:lvl1pPr>
            <a:lvl2pPr>
              <a:defRPr sz="2667"/>
            </a:lvl2pPr>
            <a:lvl3pPr>
              <a:defRPr sz="2400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3200"/>
            </a:lvl1pPr>
            <a:lvl2pPr>
              <a:defRPr sz="2667"/>
            </a:lvl2pPr>
            <a:lvl3pPr>
              <a:defRPr sz="2400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6A4058-D143-449A-8076-5321F5C7E4ED}" type="datetimeFigureOut">
              <a:rPr lang="en-US"/>
              <a:pPr>
                <a:defRPr/>
              </a:pPr>
              <a:t>11/14/2017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1F0FA9C5-E381-4E47-BB20-FF712592828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4622935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3132C3-C106-43A3-B3B5-B7B4CAECC859}" type="datetimeFigureOut">
              <a:rPr lang="en-US"/>
              <a:pPr>
                <a:defRPr/>
              </a:pPr>
              <a:t>11/14/2017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A4EC7D3E-205D-401B-9FA8-A1E35750B1A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2888367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9A1CE2-5545-41E6-AB6C-72E5E476ABED}" type="datetimeFigureOut">
              <a:rPr lang="en-US"/>
              <a:pPr>
                <a:defRPr/>
              </a:pPr>
              <a:t>11/14/2017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CD70912F-3DA2-4E8C-91B1-E785C4DE7AA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4545746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2" y="273049"/>
            <a:ext cx="4011084" cy="1162051"/>
          </a:xfrm>
        </p:spPr>
        <p:txBody>
          <a:bodyPr anchor="b"/>
          <a:lstStyle>
            <a:lvl1pPr algn="l">
              <a:defRPr sz="2667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2"/>
            <a:ext cx="6815667" cy="5853113"/>
          </a:xfrm>
        </p:spPr>
        <p:txBody>
          <a:bodyPr/>
          <a:lstStyle>
            <a:lvl1pPr>
              <a:defRPr sz="4267"/>
            </a:lvl1pPr>
            <a:lvl2pPr>
              <a:defRPr sz="3733"/>
            </a:lvl2pPr>
            <a:lvl3pPr>
              <a:defRPr sz="3200"/>
            </a:lvl3pPr>
            <a:lvl4pPr>
              <a:defRPr sz="2667"/>
            </a:lvl4pPr>
            <a:lvl5pPr>
              <a:defRPr sz="2667"/>
            </a:lvl5pPr>
            <a:lvl6pPr>
              <a:defRPr sz="2667"/>
            </a:lvl6pPr>
            <a:lvl7pPr>
              <a:defRPr sz="2667"/>
            </a:lvl7pPr>
            <a:lvl8pPr>
              <a:defRPr sz="2667"/>
            </a:lvl8pPr>
            <a:lvl9pPr>
              <a:defRPr sz="2667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2" y="1435102"/>
            <a:ext cx="4011084" cy="4691063"/>
          </a:xfrm>
        </p:spPr>
        <p:txBody>
          <a:bodyPr/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24A3A9-71DC-423B-90FD-FE6CB31EADF9}" type="datetimeFigureOut">
              <a:rPr lang="en-US"/>
              <a:pPr>
                <a:defRPr/>
              </a:pPr>
              <a:t>11/14/2017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063C0AB2-085C-4ECE-93B0-E894B287C16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648820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pPr/>
              <a:t>11/14/2017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387127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9"/>
          </a:xfrm>
        </p:spPr>
        <p:txBody>
          <a:bodyPr anchor="b"/>
          <a:lstStyle>
            <a:lvl1pPr algn="l">
              <a:defRPr sz="2667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4267"/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3"/>
          </a:xfrm>
        </p:spPr>
        <p:txBody>
          <a:bodyPr/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5F79B5-D172-4120-8323-DFF519184A7C}" type="datetimeFigureOut">
              <a:rPr lang="en-US"/>
              <a:pPr>
                <a:defRPr/>
              </a:pPr>
              <a:t>11/14/2017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B55C9F38-210F-48DA-9866-AF77E110443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3827729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FBA31E-FA85-4286-9475-64CA8451A6E5}" type="datetimeFigureOut">
              <a:rPr lang="en-US"/>
              <a:pPr>
                <a:defRPr/>
              </a:pPr>
              <a:t>11/14/2017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D1533CA2-28EA-40BE-866C-C658918DD1D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7665504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520640-05E5-4A79-B8FD-AC0FAAD37269}" type="datetimeFigureOut">
              <a:rPr lang="en-US"/>
              <a:pPr>
                <a:defRPr/>
              </a:pPr>
              <a:t>11/14/2017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65A36014-CB78-4B26-811C-71CC6B74367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983135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pPr/>
              <a:t>11/14/2017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5602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pPr/>
              <a:t>11/14/2017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56335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pPr/>
              <a:t>11/14/2017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5109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pPr/>
              <a:t>11/14/2017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71227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pPr/>
              <a:t>11/14/2017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63490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pPr/>
              <a:t>11/14/2017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53013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pPr/>
              <a:t>11/14/2017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52258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30D0A4-0FFF-4BF9-B349-9E7E0140B806}" type="datetimeFigureOut">
              <a:rPr lang="en-US" smtClean="0"/>
              <a:pPr/>
              <a:t>11/14/2017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986D95-F956-42E3-84CB-F8A84E250BB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27541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0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0"/>
            <a:ext cx="2844800" cy="3667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6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3B30F5E-F813-4738-BB94-A479D09E0BF7}" type="datetimeFigureOut">
              <a:rPr lang="en-US"/>
              <a:pPr>
                <a:defRPr/>
              </a:pPr>
              <a:t>11/14/2017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0"/>
            <a:ext cx="3860800" cy="3667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6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0"/>
            <a:ext cx="2844800" cy="366713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600">
                <a:solidFill>
                  <a:srgbClr val="898989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9EAE6E1-CBE2-4E39-8AAF-368F1FA169BD}" type="slidenum">
              <a:rPr lang="en-US" alt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123273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7" r:id="rId1"/>
    <p:sldLayoutId id="2147483748" r:id="rId2"/>
    <p:sldLayoutId id="2147483749" r:id="rId3"/>
    <p:sldLayoutId id="2147483750" r:id="rId4"/>
    <p:sldLayoutId id="2147483751" r:id="rId5"/>
    <p:sldLayoutId id="2147483752" r:id="rId6"/>
    <p:sldLayoutId id="2147483753" r:id="rId7"/>
    <p:sldLayoutId id="2147483754" r:id="rId8"/>
    <p:sldLayoutId id="2147483755" r:id="rId9"/>
    <p:sldLayoutId id="2147483756" r:id="rId10"/>
    <p:sldLayoutId id="2147483757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58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58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58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58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5800">
          <a:solidFill>
            <a:schemeClr val="tx1"/>
          </a:solidFill>
          <a:latin typeface="Calibri" pitchFamily="34" charset="0"/>
        </a:defRPr>
      </a:lvl5pPr>
      <a:lvl6pPr marL="609585"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pitchFamily="34" charset="0"/>
        </a:defRPr>
      </a:lvl6pPr>
      <a:lvl7pPr marL="1219170"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pitchFamily="34" charset="0"/>
        </a:defRPr>
      </a:lvl7pPr>
      <a:lvl8pPr marL="1828754"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pitchFamily="34" charset="0"/>
        </a:defRPr>
      </a:lvl8pPr>
      <a:lvl9pPr marL="2438339"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pitchFamily="34" charset="0"/>
        </a:defRPr>
      </a:lvl9pPr>
    </p:titleStyle>
    <p:bodyStyle>
      <a:lvl1pPr marL="455613" indent="-4556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4200" kern="1200">
          <a:solidFill>
            <a:schemeClr val="tx1"/>
          </a:solidFill>
          <a:latin typeface="+mn-lt"/>
          <a:ea typeface="+mn-ea"/>
          <a:cs typeface="+mn-cs"/>
        </a:defRPr>
      </a:lvl1pPr>
      <a:lvl2pPr marL="989013" indent="-3794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3700" kern="1200">
          <a:solidFill>
            <a:schemeClr val="tx1"/>
          </a:solidFill>
          <a:latin typeface="+mn-lt"/>
          <a:ea typeface="+mn-ea"/>
          <a:cs typeface="+mn-cs"/>
        </a:defRPr>
      </a:lvl2pPr>
      <a:lvl3pPr marL="1522413" indent="-3032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32013" indent="-3032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741613" indent="-3032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2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2743201" y="2040475"/>
            <a:ext cx="8899302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4000" b="1" dirty="0" err="1" smtClean="0"/>
              <a:t>Departemen</a:t>
            </a:r>
            <a:r>
              <a:rPr lang="en-US" sz="4000" b="1" dirty="0" smtClean="0"/>
              <a:t> </a:t>
            </a:r>
            <a:r>
              <a:rPr lang="en-US" sz="4000" b="1" dirty="0" err="1" smtClean="0"/>
              <a:t>Obstetri</a:t>
            </a:r>
            <a:r>
              <a:rPr lang="en-US" sz="4000" b="1" dirty="0" smtClean="0"/>
              <a:t> </a:t>
            </a:r>
            <a:r>
              <a:rPr lang="en-US" sz="4000" b="1" dirty="0" err="1" smtClean="0"/>
              <a:t>dan</a:t>
            </a:r>
            <a:r>
              <a:rPr lang="en-US" sz="4000" b="1" dirty="0" smtClean="0"/>
              <a:t> </a:t>
            </a:r>
            <a:r>
              <a:rPr lang="en-US" sz="4000" b="1" dirty="0" err="1" smtClean="0"/>
              <a:t>Ginekologi</a:t>
            </a:r>
            <a:endParaRPr lang="en-US" sz="4000" b="1" i="1" dirty="0" smtClean="0"/>
          </a:p>
          <a:p>
            <a:pPr algn="r"/>
            <a:endParaRPr lang="en-US" sz="3200" dirty="0">
              <a:cs typeface="Arial" pitchFamily="34" charset="0"/>
            </a:endParaRPr>
          </a:p>
          <a:p>
            <a:pPr algn="r"/>
            <a:r>
              <a:rPr lang="en-US" sz="3200" dirty="0" smtClean="0">
                <a:cs typeface="Arial" pitchFamily="34" charset="0"/>
              </a:rPr>
              <a:t>Bab I. </a:t>
            </a:r>
            <a:r>
              <a:rPr lang="en-US" sz="3200" dirty="0" err="1" smtClean="0">
                <a:cs typeface="Arial" pitchFamily="34" charset="0"/>
              </a:rPr>
              <a:t>Kebijakan</a:t>
            </a:r>
            <a:r>
              <a:rPr lang="en-US" sz="3200" dirty="0" smtClean="0">
                <a:cs typeface="Arial" pitchFamily="34" charset="0"/>
              </a:rPr>
              <a:t> </a:t>
            </a:r>
            <a:r>
              <a:rPr lang="en-US" sz="3200" dirty="0" err="1" smtClean="0">
                <a:cs typeface="Arial" pitchFamily="34" charset="0"/>
              </a:rPr>
              <a:t>Umum</a:t>
            </a:r>
            <a:endParaRPr lang="id-ID" sz="3200" dirty="0" smtClean="0"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9307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Bab 1. </a:t>
            </a:r>
            <a:r>
              <a:rPr lang="en-US" dirty="0" err="1"/>
              <a:t>Kebijakan</a:t>
            </a:r>
            <a:r>
              <a:rPr lang="en-US" dirty="0"/>
              <a:t> </a:t>
            </a:r>
            <a:r>
              <a:rPr lang="en-US" dirty="0" err="1" smtClean="0"/>
              <a:t>Umum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bg1"/>
          </a:solidFill>
        </p:spPr>
        <p:txBody>
          <a:bodyPr/>
          <a:lstStyle/>
          <a:p>
            <a:r>
              <a:rPr lang="fi-FI" dirty="0"/>
              <a:t>Pendahuluan</a:t>
            </a:r>
          </a:p>
          <a:p>
            <a:r>
              <a:rPr lang="fi-FI" b="1" dirty="0"/>
              <a:t>Nilai-nilai dasar</a:t>
            </a:r>
          </a:p>
          <a:p>
            <a:r>
              <a:rPr lang="fi-FI" b="1" dirty="0"/>
              <a:t>Visi </a:t>
            </a:r>
          </a:p>
          <a:p>
            <a:r>
              <a:rPr lang="fi-FI" b="1" dirty="0"/>
              <a:t>Misi</a:t>
            </a:r>
          </a:p>
          <a:p>
            <a:r>
              <a:rPr lang="fi-FI" b="1" dirty="0"/>
              <a:t>Komitmen</a:t>
            </a:r>
          </a:p>
          <a:p>
            <a:r>
              <a:rPr lang="fi-FI" b="1" dirty="0"/>
              <a:t>Tujuan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31415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Nilai-nilai</a:t>
            </a:r>
            <a:r>
              <a:rPr lang="en-US" dirty="0" smtClean="0"/>
              <a:t> </a:t>
            </a:r>
            <a:r>
              <a:rPr lang="en-US" dirty="0" err="1" smtClean="0"/>
              <a:t>dasar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bg1"/>
          </a:solidFill>
        </p:spPr>
        <p:txBody>
          <a:bodyPr/>
          <a:lstStyle/>
          <a:p>
            <a:pPr lvl="0"/>
            <a:r>
              <a:rPr lang="en-US" sz="2800" dirty="0" err="1" smtClean="0"/>
              <a:t>Nilai-nilai</a:t>
            </a:r>
            <a:r>
              <a:rPr lang="en-US" sz="2800" dirty="0" smtClean="0"/>
              <a:t> </a:t>
            </a:r>
            <a:r>
              <a:rPr lang="en-US" sz="2800" dirty="0" err="1" smtClean="0"/>
              <a:t>Pancasila</a:t>
            </a:r>
            <a:r>
              <a:rPr lang="en-US" sz="2800" dirty="0" smtClean="0"/>
              <a:t> yang </a:t>
            </a:r>
            <a:r>
              <a:rPr lang="en-US" sz="2800" dirty="0" err="1" smtClean="0"/>
              <a:t>meliputi</a:t>
            </a:r>
            <a:r>
              <a:rPr lang="en-US" sz="2800" dirty="0" smtClean="0"/>
              <a:t> </a:t>
            </a:r>
            <a:r>
              <a:rPr lang="en-US" sz="2800" dirty="0" err="1" smtClean="0"/>
              <a:t>Nilai</a:t>
            </a:r>
            <a:r>
              <a:rPr lang="en-US" sz="2800" dirty="0" smtClean="0"/>
              <a:t> </a:t>
            </a:r>
            <a:r>
              <a:rPr lang="en-US" sz="2800" dirty="0" err="1" smtClean="0"/>
              <a:t>Ketuhanan</a:t>
            </a:r>
            <a:r>
              <a:rPr lang="en-US" sz="2800" dirty="0" smtClean="0"/>
              <a:t>, </a:t>
            </a:r>
            <a:r>
              <a:rPr lang="en-US" sz="2800" dirty="0" err="1" smtClean="0"/>
              <a:t>Kemanusiaan</a:t>
            </a:r>
            <a:r>
              <a:rPr lang="en-US" sz="2800" dirty="0" smtClean="0"/>
              <a:t>, </a:t>
            </a:r>
            <a:r>
              <a:rPr lang="en-US" sz="2800" dirty="0" err="1" smtClean="0"/>
              <a:t>Persatuan</a:t>
            </a:r>
            <a:r>
              <a:rPr lang="en-US" sz="2800" dirty="0" smtClean="0"/>
              <a:t>, </a:t>
            </a:r>
            <a:r>
              <a:rPr lang="en-US" sz="2800" dirty="0" err="1" smtClean="0"/>
              <a:t>Kerakyatan</a:t>
            </a:r>
            <a:r>
              <a:rPr lang="en-US" sz="2800" dirty="0" smtClean="0"/>
              <a:t> </a:t>
            </a:r>
            <a:r>
              <a:rPr lang="en-US" sz="2800" dirty="0" err="1" smtClean="0"/>
              <a:t>dan</a:t>
            </a:r>
            <a:r>
              <a:rPr lang="en-US" sz="2800" dirty="0" smtClean="0"/>
              <a:t> </a:t>
            </a:r>
            <a:r>
              <a:rPr lang="en-US" sz="2800" dirty="0" err="1" smtClean="0"/>
              <a:t>Keadilan</a:t>
            </a:r>
            <a:endParaRPr lang="en-US" sz="2800" dirty="0" smtClean="0"/>
          </a:p>
          <a:p>
            <a:pPr lvl="0"/>
            <a:r>
              <a:rPr lang="en-US" sz="2800" dirty="0" err="1" smtClean="0"/>
              <a:t>Nilai-nilai</a:t>
            </a:r>
            <a:r>
              <a:rPr lang="en-US" sz="2800" dirty="0" smtClean="0"/>
              <a:t> </a:t>
            </a:r>
            <a:r>
              <a:rPr lang="en-US" sz="2800" dirty="0" err="1" smtClean="0"/>
              <a:t>keilmuan</a:t>
            </a:r>
            <a:r>
              <a:rPr lang="en-US" sz="2800" dirty="0" smtClean="0"/>
              <a:t>, yang </a:t>
            </a:r>
            <a:r>
              <a:rPr lang="en-US" sz="2800" dirty="0" err="1" smtClean="0"/>
              <a:t>meliputi</a:t>
            </a:r>
            <a:r>
              <a:rPr lang="en-US" sz="2800" dirty="0" smtClean="0"/>
              <a:t> </a:t>
            </a:r>
            <a:r>
              <a:rPr lang="en-US" sz="2800" dirty="0" err="1" smtClean="0"/>
              <a:t>nilai</a:t>
            </a:r>
            <a:r>
              <a:rPr lang="en-US" sz="2800" dirty="0" smtClean="0"/>
              <a:t> </a:t>
            </a:r>
            <a:r>
              <a:rPr lang="en-US" sz="2800" dirty="0" err="1" smtClean="0"/>
              <a:t>universitas</a:t>
            </a:r>
            <a:r>
              <a:rPr lang="en-US" sz="2800" dirty="0" smtClean="0"/>
              <a:t> </a:t>
            </a:r>
            <a:r>
              <a:rPr lang="en-US" sz="2800" dirty="0" err="1" smtClean="0"/>
              <a:t>dan</a:t>
            </a:r>
            <a:r>
              <a:rPr lang="en-US" sz="2800" dirty="0" smtClean="0"/>
              <a:t> </a:t>
            </a:r>
            <a:r>
              <a:rPr lang="en-US" sz="2800" dirty="0" err="1" smtClean="0"/>
              <a:t>obyektivitas</a:t>
            </a:r>
            <a:r>
              <a:rPr lang="en-US" sz="2800" dirty="0" smtClean="0"/>
              <a:t> </a:t>
            </a:r>
            <a:r>
              <a:rPr lang="en-US" sz="2800" dirty="0" err="1" smtClean="0"/>
              <a:t>ilmu</a:t>
            </a:r>
            <a:r>
              <a:rPr lang="en-US" sz="2800" dirty="0" smtClean="0"/>
              <a:t>, </a:t>
            </a:r>
            <a:r>
              <a:rPr lang="en-US" sz="2800" dirty="0" err="1" smtClean="0"/>
              <a:t>kebebasan</a:t>
            </a:r>
            <a:r>
              <a:rPr lang="en-US" sz="2800" dirty="0" smtClean="0"/>
              <a:t> </a:t>
            </a:r>
            <a:r>
              <a:rPr lang="en-US" sz="2800" dirty="0" err="1" smtClean="0"/>
              <a:t>akademik</a:t>
            </a:r>
            <a:r>
              <a:rPr lang="en-US" sz="2800" dirty="0" smtClean="0"/>
              <a:t> </a:t>
            </a:r>
            <a:r>
              <a:rPr lang="en-US" sz="2800" dirty="0" err="1" smtClean="0"/>
              <a:t>dan</a:t>
            </a:r>
            <a:r>
              <a:rPr lang="en-US" sz="2800" dirty="0" smtClean="0"/>
              <a:t> </a:t>
            </a:r>
            <a:r>
              <a:rPr lang="en-US" sz="2800" dirty="0" err="1" smtClean="0"/>
              <a:t>mimbar</a:t>
            </a:r>
            <a:r>
              <a:rPr lang="en-US" sz="2800" dirty="0" smtClean="0"/>
              <a:t> </a:t>
            </a:r>
            <a:r>
              <a:rPr lang="en-US" sz="2800" dirty="0" err="1" smtClean="0"/>
              <a:t>kademik</a:t>
            </a:r>
            <a:r>
              <a:rPr lang="en-US" sz="2800" dirty="0" smtClean="0"/>
              <a:t>, </a:t>
            </a:r>
            <a:r>
              <a:rPr lang="en-US" sz="2800" dirty="0" err="1" smtClean="0"/>
              <a:t>penghargaan</a:t>
            </a:r>
            <a:r>
              <a:rPr lang="en-US" sz="2800" dirty="0" smtClean="0"/>
              <a:t> </a:t>
            </a:r>
            <a:r>
              <a:rPr lang="en-US" sz="2800" dirty="0" err="1" smtClean="0"/>
              <a:t>atas</a:t>
            </a:r>
            <a:r>
              <a:rPr lang="en-US" sz="2800" dirty="0" smtClean="0"/>
              <a:t> </a:t>
            </a:r>
            <a:r>
              <a:rPr lang="en-US" sz="2800" dirty="0" err="1" smtClean="0"/>
              <a:t>kenyataan</a:t>
            </a:r>
            <a:r>
              <a:rPr lang="en-US" sz="2800" dirty="0" smtClean="0"/>
              <a:t> </a:t>
            </a:r>
            <a:r>
              <a:rPr lang="en-US" sz="2800" dirty="0" err="1" smtClean="0"/>
              <a:t>akan</a:t>
            </a:r>
            <a:r>
              <a:rPr lang="en-US" sz="2800" dirty="0" smtClean="0"/>
              <a:t> </a:t>
            </a:r>
            <a:r>
              <a:rPr lang="en-US" sz="2800" dirty="0" err="1" smtClean="0"/>
              <a:t>kebenaran</a:t>
            </a:r>
            <a:r>
              <a:rPr lang="en-US" sz="2800" dirty="0" smtClean="0"/>
              <a:t> </a:t>
            </a:r>
            <a:r>
              <a:rPr lang="en-US" sz="2800" dirty="0" err="1" smtClean="0"/>
              <a:t>guna</a:t>
            </a:r>
            <a:r>
              <a:rPr lang="en-US" sz="2800" dirty="0" smtClean="0"/>
              <a:t> </a:t>
            </a:r>
            <a:r>
              <a:rPr lang="en-US" sz="2800" dirty="0" err="1" smtClean="0"/>
              <a:t>keadaban</a:t>
            </a:r>
            <a:r>
              <a:rPr lang="en-US" sz="2800" dirty="0" smtClean="0"/>
              <a:t>, </a:t>
            </a:r>
            <a:r>
              <a:rPr lang="en-US" sz="2800" dirty="0" err="1" smtClean="0"/>
              <a:t>kemanfaatan</a:t>
            </a:r>
            <a:r>
              <a:rPr lang="en-US" sz="2800" dirty="0" smtClean="0"/>
              <a:t> </a:t>
            </a:r>
            <a:r>
              <a:rPr lang="en-US" sz="2800" dirty="0" err="1" smtClean="0"/>
              <a:t>dan</a:t>
            </a:r>
            <a:r>
              <a:rPr lang="en-US" sz="2800" dirty="0" smtClean="0"/>
              <a:t> </a:t>
            </a:r>
            <a:r>
              <a:rPr lang="en-US" sz="2800" dirty="0" err="1" smtClean="0"/>
              <a:t>kebahagiaan</a:t>
            </a:r>
            <a:r>
              <a:rPr lang="en-US" sz="2800" dirty="0" smtClean="0"/>
              <a:t>.</a:t>
            </a:r>
          </a:p>
          <a:p>
            <a:pPr lvl="0"/>
            <a:r>
              <a:rPr lang="en-US" sz="2800" dirty="0" err="1" smtClean="0"/>
              <a:t>Nilai-nilai</a:t>
            </a:r>
            <a:r>
              <a:rPr lang="en-US" sz="2800" dirty="0" smtClean="0"/>
              <a:t> </a:t>
            </a:r>
            <a:r>
              <a:rPr lang="en-US" sz="2800" dirty="0" err="1" smtClean="0"/>
              <a:t>kebudayaan</a:t>
            </a:r>
            <a:r>
              <a:rPr lang="en-US" sz="2800" dirty="0" smtClean="0"/>
              <a:t> yang </a:t>
            </a:r>
            <a:r>
              <a:rPr lang="en-US" sz="2800" dirty="0" err="1" smtClean="0"/>
              <a:t>meliputi</a:t>
            </a:r>
            <a:r>
              <a:rPr lang="en-US" sz="2800" dirty="0" smtClean="0"/>
              <a:t> </a:t>
            </a:r>
            <a:r>
              <a:rPr lang="en-US" sz="2800" dirty="0" err="1" smtClean="0"/>
              <a:t>toleransi</a:t>
            </a:r>
            <a:r>
              <a:rPr lang="en-US" sz="2800" dirty="0" smtClean="0"/>
              <a:t>, </a:t>
            </a:r>
            <a:r>
              <a:rPr lang="en-US" sz="2800" dirty="0" err="1" smtClean="0"/>
              <a:t>hak</a:t>
            </a:r>
            <a:r>
              <a:rPr lang="en-US" sz="2800" dirty="0" smtClean="0"/>
              <a:t> </a:t>
            </a:r>
            <a:r>
              <a:rPr lang="en-US" sz="2800" dirty="0" err="1" smtClean="0"/>
              <a:t>asasi</a:t>
            </a:r>
            <a:r>
              <a:rPr lang="en-US" sz="2800" dirty="0" smtClean="0"/>
              <a:t> </a:t>
            </a:r>
            <a:r>
              <a:rPr lang="en-US" sz="2800" dirty="0" err="1" smtClean="0"/>
              <a:t>manusia</a:t>
            </a:r>
            <a:r>
              <a:rPr lang="en-US" sz="2800" dirty="0" smtClean="0"/>
              <a:t> </a:t>
            </a:r>
            <a:r>
              <a:rPr lang="en-US" sz="2800" dirty="0" err="1" smtClean="0"/>
              <a:t>dan</a:t>
            </a:r>
            <a:r>
              <a:rPr lang="en-US" sz="2800" dirty="0" smtClean="0"/>
              <a:t> </a:t>
            </a:r>
            <a:r>
              <a:rPr lang="en-US" sz="2800" dirty="0" err="1" smtClean="0"/>
              <a:t>keragaman</a:t>
            </a:r>
            <a:r>
              <a:rPr lang="en-US" sz="2800" dirty="0" smtClean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83321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417536"/>
            <a:ext cx="10363200" cy="1470025"/>
          </a:xfrm>
        </p:spPr>
        <p:txBody>
          <a:bodyPr/>
          <a:lstStyle/>
          <a:p>
            <a:r>
              <a:rPr lang="en-US" dirty="0" err="1" smtClean="0"/>
              <a:t>Visi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53792" y="1983346"/>
            <a:ext cx="11178862" cy="4095481"/>
          </a:xfrm>
          <a:solidFill>
            <a:schemeClr val="bg1"/>
          </a:solidFill>
        </p:spPr>
        <p:txBody>
          <a:bodyPr/>
          <a:lstStyle/>
          <a:p>
            <a:pPr algn="just"/>
            <a:r>
              <a:rPr lang="en-US" sz="3600" dirty="0" err="1" smtClean="0">
                <a:solidFill>
                  <a:schemeClr val="tx1"/>
                </a:solidFill>
              </a:rPr>
              <a:t>Departemen</a:t>
            </a:r>
            <a:r>
              <a:rPr lang="en-US" sz="3600" dirty="0" smtClean="0">
                <a:solidFill>
                  <a:schemeClr val="tx1"/>
                </a:solidFill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</a:rPr>
              <a:t>Obstetri</a:t>
            </a:r>
            <a:r>
              <a:rPr lang="en-US" sz="3600" dirty="0" smtClean="0">
                <a:solidFill>
                  <a:schemeClr val="tx1"/>
                </a:solidFill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</a:rPr>
              <a:t>dan</a:t>
            </a:r>
            <a:r>
              <a:rPr lang="en-US" sz="3600" dirty="0" smtClean="0">
                <a:solidFill>
                  <a:schemeClr val="tx1"/>
                </a:solidFill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</a:rPr>
              <a:t>Ginekologi</a:t>
            </a:r>
            <a:r>
              <a:rPr lang="en-US" sz="3600" dirty="0" smtClean="0">
                <a:solidFill>
                  <a:schemeClr val="tx1"/>
                </a:solidFill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</a:rPr>
              <a:t>sebagai</a:t>
            </a:r>
            <a:r>
              <a:rPr lang="en-US" sz="3600" dirty="0" smtClean="0">
                <a:solidFill>
                  <a:schemeClr val="tx1"/>
                </a:solidFill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</a:rPr>
              <a:t>penyelenggara</a:t>
            </a:r>
            <a:r>
              <a:rPr lang="en-US" sz="3600" dirty="0" smtClean="0">
                <a:solidFill>
                  <a:schemeClr val="tx1"/>
                </a:solidFill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</a:rPr>
              <a:t>pendidikan</a:t>
            </a:r>
            <a:r>
              <a:rPr lang="en-US" sz="3600" dirty="0" smtClean="0">
                <a:solidFill>
                  <a:schemeClr val="tx1"/>
                </a:solidFill>
              </a:rPr>
              <a:t>  yang </a:t>
            </a:r>
            <a:r>
              <a:rPr lang="en-US" sz="3600" dirty="0" err="1" smtClean="0">
                <a:solidFill>
                  <a:schemeClr val="tx1"/>
                </a:solidFill>
              </a:rPr>
              <a:t>mampu</a:t>
            </a:r>
            <a:r>
              <a:rPr lang="en-US" sz="3600" dirty="0" smtClean="0">
                <a:solidFill>
                  <a:schemeClr val="tx1"/>
                </a:solidFill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</a:rPr>
              <a:t>mencetak</a:t>
            </a:r>
            <a:r>
              <a:rPr lang="en-US" sz="3600" dirty="0" smtClean="0">
                <a:solidFill>
                  <a:schemeClr val="tx1"/>
                </a:solidFill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</a:rPr>
              <a:t>ahli</a:t>
            </a:r>
            <a:r>
              <a:rPr lang="en-US" sz="3600" dirty="0" smtClean="0">
                <a:solidFill>
                  <a:schemeClr val="tx1"/>
                </a:solidFill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</a:rPr>
              <a:t>obstetri</a:t>
            </a:r>
            <a:r>
              <a:rPr lang="en-US" sz="3600" dirty="0" smtClean="0">
                <a:solidFill>
                  <a:schemeClr val="tx1"/>
                </a:solidFill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</a:rPr>
              <a:t>dan</a:t>
            </a:r>
            <a:r>
              <a:rPr lang="en-US" sz="3600" dirty="0" smtClean="0">
                <a:solidFill>
                  <a:schemeClr val="tx1"/>
                </a:solidFill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</a:rPr>
              <a:t>ginekologi</a:t>
            </a:r>
            <a:r>
              <a:rPr lang="en-US" sz="3600" dirty="0" smtClean="0">
                <a:solidFill>
                  <a:schemeClr val="tx1"/>
                </a:solidFill>
              </a:rPr>
              <a:t> yang professional, </a:t>
            </a:r>
            <a:r>
              <a:rPr lang="en-US" sz="3600" dirty="0" err="1" smtClean="0">
                <a:solidFill>
                  <a:schemeClr val="tx1"/>
                </a:solidFill>
              </a:rPr>
              <a:t>beretika</a:t>
            </a:r>
            <a:r>
              <a:rPr lang="en-US" sz="3600" dirty="0" smtClean="0">
                <a:solidFill>
                  <a:schemeClr val="tx1"/>
                </a:solidFill>
              </a:rPr>
              <a:t>, </a:t>
            </a:r>
            <a:r>
              <a:rPr lang="en-US" sz="3600" dirty="0" err="1" smtClean="0">
                <a:solidFill>
                  <a:schemeClr val="tx1"/>
                </a:solidFill>
              </a:rPr>
              <a:t>unggul</a:t>
            </a:r>
            <a:r>
              <a:rPr lang="en-US" sz="3600" dirty="0" smtClean="0">
                <a:solidFill>
                  <a:schemeClr val="tx1"/>
                </a:solidFill>
              </a:rPr>
              <a:t>, </a:t>
            </a:r>
            <a:r>
              <a:rPr lang="en-US" sz="3600" dirty="0" err="1" smtClean="0">
                <a:solidFill>
                  <a:schemeClr val="tx1"/>
                </a:solidFill>
              </a:rPr>
              <a:t>inovatif</a:t>
            </a:r>
            <a:r>
              <a:rPr lang="en-US" sz="3600" dirty="0" smtClean="0">
                <a:solidFill>
                  <a:schemeClr val="tx1"/>
                </a:solidFill>
              </a:rPr>
              <a:t>, </a:t>
            </a:r>
            <a:r>
              <a:rPr lang="en-US" sz="3600" dirty="0" err="1" smtClean="0">
                <a:solidFill>
                  <a:schemeClr val="tx1"/>
                </a:solidFill>
              </a:rPr>
              <a:t>dengan</a:t>
            </a:r>
            <a:r>
              <a:rPr lang="en-US" sz="3600" dirty="0" smtClean="0">
                <a:solidFill>
                  <a:schemeClr val="tx1"/>
                </a:solidFill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</a:rPr>
              <a:t>dijiwai</a:t>
            </a:r>
            <a:r>
              <a:rPr lang="en-US" sz="3600" dirty="0" smtClean="0">
                <a:solidFill>
                  <a:schemeClr val="tx1"/>
                </a:solidFill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</a:rPr>
              <a:t>nilai</a:t>
            </a:r>
            <a:r>
              <a:rPr lang="en-US" sz="3600" dirty="0" smtClean="0">
                <a:solidFill>
                  <a:schemeClr val="tx1"/>
                </a:solidFill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</a:rPr>
              <a:t>luhur</a:t>
            </a:r>
            <a:r>
              <a:rPr lang="en-US" sz="3600" dirty="0" smtClean="0">
                <a:solidFill>
                  <a:schemeClr val="tx1"/>
                </a:solidFill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</a:rPr>
              <a:t>Pancasila</a:t>
            </a:r>
            <a:r>
              <a:rPr lang="en-US" sz="3600" dirty="0" smtClean="0">
                <a:solidFill>
                  <a:schemeClr val="tx1"/>
                </a:solidFill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</a:rPr>
              <a:t>dan</a:t>
            </a:r>
            <a:r>
              <a:rPr lang="en-US" sz="3600" dirty="0" smtClean="0">
                <a:solidFill>
                  <a:schemeClr val="tx1"/>
                </a:solidFill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</a:rPr>
              <a:t>mampu</a:t>
            </a:r>
            <a:r>
              <a:rPr lang="en-US" sz="3600" dirty="0" smtClean="0">
                <a:solidFill>
                  <a:schemeClr val="tx1"/>
                </a:solidFill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</a:rPr>
              <a:t>bersaing</a:t>
            </a:r>
            <a:r>
              <a:rPr lang="en-US" sz="3600" dirty="0" smtClean="0">
                <a:solidFill>
                  <a:schemeClr val="tx1"/>
                </a:solidFill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</a:rPr>
              <a:t>di</a:t>
            </a:r>
            <a:r>
              <a:rPr lang="en-US" sz="3600" dirty="0" smtClean="0">
                <a:solidFill>
                  <a:schemeClr val="tx1"/>
                </a:solidFill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</a:rPr>
              <a:t>dunia</a:t>
            </a:r>
            <a:r>
              <a:rPr lang="en-US" sz="3600" dirty="0" smtClean="0">
                <a:solidFill>
                  <a:schemeClr val="tx1"/>
                </a:solidFill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</a:rPr>
              <a:t>internasional</a:t>
            </a:r>
            <a:r>
              <a:rPr lang="en-US" sz="3600" dirty="0" smtClean="0">
                <a:solidFill>
                  <a:schemeClr val="tx1"/>
                </a:solidFill>
              </a:rPr>
              <a:t>.</a:t>
            </a:r>
          </a:p>
          <a:p>
            <a:endParaRPr lang="en-US" sz="3600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57925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37232"/>
            <a:ext cx="10363200" cy="1470025"/>
          </a:xfrm>
        </p:spPr>
        <p:txBody>
          <a:bodyPr/>
          <a:lstStyle/>
          <a:p>
            <a:r>
              <a:rPr lang="en-US" dirty="0" err="1" smtClean="0"/>
              <a:t>Misi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6517" y="1707257"/>
            <a:ext cx="11165983" cy="4770816"/>
          </a:xfrm>
          <a:solidFill>
            <a:schemeClr val="bg1"/>
          </a:solidFill>
        </p:spPr>
        <p:txBody>
          <a:bodyPr/>
          <a:lstStyle/>
          <a:p>
            <a:pPr algn="just"/>
            <a:r>
              <a:rPr lang="en-US" sz="3600" dirty="0" err="1" smtClean="0">
                <a:solidFill>
                  <a:schemeClr val="tx1"/>
                </a:solidFill>
              </a:rPr>
              <a:t>Menjadi</a:t>
            </a:r>
            <a:r>
              <a:rPr lang="en-US" sz="3600" dirty="0" smtClean="0">
                <a:solidFill>
                  <a:schemeClr val="tx1"/>
                </a:solidFill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</a:rPr>
              <a:t>sebuah</a:t>
            </a:r>
            <a:r>
              <a:rPr lang="en-US" sz="3600" dirty="0" smtClean="0">
                <a:solidFill>
                  <a:schemeClr val="tx1"/>
                </a:solidFill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</a:rPr>
              <a:t>departemen</a:t>
            </a:r>
            <a:r>
              <a:rPr lang="en-US" sz="3600" dirty="0" smtClean="0">
                <a:solidFill>
                  <a:schemeClr val="tx1"/>
                </a:solidFill>
              </a:rPr>
              <a:t> yang </a:t>
            </a:r>
            <a:r>
              <a:rPr lang="en-US" sz="3600" dirty="0" err="1" smtClean="0">
                <a:solidFill>
                  <a:schemeClr val="tx1"/>
                </a:solidFill>
              </a:rPr>
              <a:t>menyelenggarakan</a:t>
            </a:r>
            <a:r>
              <a:rPr lang="en-US" sz="3600" dirty="0" smtClean="0">
                <a:solidFill>
                  <a:schemeClr val="tx1"/>
                </a:solidFill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</a:rPr>
              <a:t>pendidikan</a:t>
            </a:r>
            <a:r>
              <a:rPr lang="en-US" sz="3600" dirty="0" smtClean="0">
                <a:solidFill>
                  <a:schemeClr val="tx1"/>
                </a:solidFill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</a:rPr>
              <a:t>dan</a:t>
            </a:r>
            <a:r>
              <a:rPr lang="en-US" sz="3600" dirty="0" smtClean="0">
                <a:solidFill>
                  <a:schemeClr val="tx1"/>
                </a:solidFill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</a:rPr>
              <a:t>pelayanan</a:t>
            </a:r>
            <a:r>
              <a:rPr lang="en-US" sz="3600" dirty="0" smtClean="0">
                <a:solidFill>
                  <a:schemeClr val="tx1"/>
                </a:solidFill>
              </a:rPr>
              <a:t> yang </a:t>
            </a:r>
            <a:r>
              <a:rPr lang="en-US" sz="3600" dirty="0" err="1" smtClean="0">
                <a:solidFill>
                  <a:schemeClr val="tx1"/>
                </a:solidFill>
              </a:rPr>
              <a:t>komprehensif</a:t>
            </a:r>
            <a:r>
              <a:rPr lang="en-US" sz="3600" dirty="0" smtClean="0">
                <a:solidFill>
                  <a:schemeClr val="tx1"/>
                </a:solidFill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</a:rPr>
              <a:t>dan</a:t>
            </a:r>
            <a:r>
              <a:rPr lang="en-US" sz="3600" dirty="0" smtClean="0">
                <a:solidFill>
                  <a:schemeClr val="tx1"/>
                </a:solidFill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</a:rPr>
              <a:t>paripurna</a:t>
            </a:r>
            <a:r>
              <a:rPr lang="en-US" sz="3600" dirty="0" smtClean="0">
                <a:solidFill>
                  <a:schemeClr val="tx1"/>
                </a:solidFill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</a:rPr>
              <a:t>didukung</a:t>
            </a:r>
            <a:r>
              <a:rPr lang="en-US" sz="3600" dirty="0" smtClean="0">
                <a:solidFill>
                  <a:schemeClr val="tx1"/>
                </a:solidFill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</a:rPr>
              <a:t>oleh</a:t>
            </a:r>
            <a:r>
              <a:rPr lang="en-US" sz="3600" dirty="0" smtClean="0">
                <a:solidFill>
                  <a:schemeClr val="tx1"/>
                </a:solidFill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</a:rPr>
              <a:t>tekhnologi</a:t>
            </a:r>
            <a:r>
              <a:rPr lang="en-US" sz="3600" dirty="0" smtClean="0">
                <a:solidFill>
                  <a:schemeClr val="tx1"/>
                </a:solidFill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</a:rPr>
              <a:t>mutakhir</a:t>
            </a:r>
            <a:r>
              <a:rPr lang="en-US" sz="3600" dirty="0" smtClean="0">
                <a:solidFill>
                  <a:schemeClr val="tx1"/>
                </a:solidFill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</a:rPr>
              <a:t>dan</a:t>
            </a:r>
            <a:r>
              <a:rPr lang="en-US" sz="3600" dirty="0" smtClean="0">
                <a:solidFill>
                  <a:schemeClr val="tx1"/>
                </a:solidFill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</a:rPr>
              <a:t>penelitian</a:t>
            </a:r>
            <a:r>
              <a:rPr lang="en-US" sz="3600" dirty="0" smtClean="0">
                <a:solidFill>
                  <a:schemeClr val="tx1"/>
                </a:solidFill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</a:rPr>
              <a:t>serta</a:t>
            </a:r>
            <a:r>
              <a:rPr lang="en-US" sz="3600" dirty="0" smtClean="0">
                <a:solidFill>
                  <a:schemeClr val="tx1"/>
                </a:solidFill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</a:rPr>
              <a:t>berorientasi</a:t>
            </a:r>
            <a:r>
              <a:rPr lang="en-US" sz="3600" dirty="0" smtClean="0">
                <a:solidFill>
                  <a:schemeClr val="tx1"/>
                </a:solidFill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</a:rPr>
              <a:t>pada</a:t>
            </a:r>
            <a:r>
              <a:rPr lang="en-US" sz="3600" dirty="0" smtClean="0">
                <a:solidFill>
                  <a:schemeClr val="tx1"/>
                </a:solidFill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</a:rPr>
              <a:t>semangat</a:t>
            </a:r>
            <a:r>
              <a:rPr lang="en-US" sz="3600" dirty="0" smtClean="0">
                <a:solidFill>
                  <a:schemeClr val="tx1"/>
                </a:solidFill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</a:rPr>
              <a:t>pengabdian</a:t>
            </a:r>
            <a:r>
              <a:rPr lang="en-US" sz="3600" dirty="0" smtClean="0">
                <a:solidFill>
                  <a:schemeClr val="tx1"/>
                </a:solidFill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</a:rPr>
              <a:t>kepada</a:t>
            </a:r>
            <a:r>
              <a:rPr lang="en-US" sz="3600" dirty="0" smtClean="0">
                <a:solidFill>
                  <a:schemeClr val="tx1"/>
                </a:solidFill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</a:rPr>
              <a:t>bangsa</a:t>
            </a:r>
            <a:endParaRPr lang="en-US" sz="3600" dirty="0" smtClean="0">
              <a:solidFill>
                <a:schemeClr val="tx1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78315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0"/>
            <a:ext cx="10972800" cy="1143000"/>
          </a:xfrm>
        </p:spPr>
        <p:txBody>
          <a:bodyPr/>
          <a:lstStyle/>
          <a:p>
            <a:r>
              <a:rPr lang="en-US" dirty="0" err="1" smtClean="0"/>
              <a:t>Komitmen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8941" y="1143000"/>
            <a:ext cx="11732653" cy="4983163"/>
          </a:xfrm>
          <a:solidFill>
            <a:schemeClr val="bg1"/>
          </a:solidFill>
        </p:spPr>
        <p:txBody>
          <a:bodyPr/>
          <a:lstStyle/>
          <a:p>
            <a:pPr lvl="0"/>
            <a:r>
              <a:rPr lang="id-ID" sz="3200" dirty="0"/>
              <a:t>Pancasila dan semangat perjuangan bangsa secara konsisten melandasi nilai dasar dan kebudayaan departemen</a:t>
            </a:r>
            <a:endParaRPr lang="en-US" sz="3200" dirty="0"/>
          </a:p>
          <a:p>
            <a:pPr lvl="0"/>
            <a:r>
              <a:rPr lang="id-ID" sz="3200" dirty="0"/>
              <a:t>Departemen sebagai penyelenggara pendidikan </a:t>
            </a:r>
            <a:r>
              <a:rPr lang="en-US" sz="3200" dirty="0" err="1"/>
              <a:t>dokter</a:t>
            </a:r>
            <a:r>
              <a:rPr lang="en-US" sz="3200" dirty="0"/>
              <a:t> di </a:t>
            </a:r>
            <a:r>
              <a:rPr lang="en-US" sz="3200" dirty="0" err="1"/>
              <a:t>bidang</a:t>
            </a:r>
            <a:r>
              <a:rPr lang="en-US" sz="3200" dirty="0"/>
              <a:t> </a:t>
            </a:r>
            <a:r>
              <a:rPr lang="en-US" sz="3200" dirty="0" err="1"/>
              <a:t>obstetri</a:t>
            </a:r>
            <a:r>
              <a:rPr lang="en-US" sz="3200" dirty="0"/>
              <a:t> </a:t>
            </a:r>
            <a:r>
              <a:rPr lang="en-US" sz="3200" dirty="0" err="1"/>
              <a:t>dan</a:t>
            </a:r>
            <a:r>
              <a:rPr lang="en-US" sz="3200" dirty="0"/>
              <a:t> </a:t>
            </a:r>
            <a:r>
              <a:rPr lang="en-US" sz="3200" dirty="0" err="1"/>
              <a:t>ginekologi</a:t>
            </a:r>
            <a:r>
              <a:rPr lang="en-US" sz="3200" dirty="0"/>
              <a:t> </a:t>
            </a:r>
            <a:r>
              <a:rPr lang="en-US" sz="3200" dirty="0" err="1"/>
              <a:t>dari</a:t>
            </a:r>
            <a:r>
              <a:rPr lang="en-US" sz="3200" dirty="0"/>
              <a:t> </a:t>
            </a:r>
            <a:r>
              <a:rPr lang="en-US" sz="3200" dirty="0" err="1"/>
              <a:t>tingkat</a:t>
            </a:r>
            <a:r>
              <a:rPr lang="en-US" sz="3200" dirty="0"/>
              <a:t> </a:t>
            </a:r>
            <a:r>
              <a:rPr lang="en-US" sz="3200" dirty="0" err="1"/>
              <a:t>sarjana</a:t>
            </a:r>
            <a:r>
              <a:rPr lang="en-US" sz="3200" dirty="0"/>
              <a:t>, </a:t>
            </a:r>
            <a:r>
              <a:rPr lang="en-US" sz="3200" dirty="0" err="1"/>
              <a:t>pascasarjana</a:t>
            </a:r>
            <a:r>
              <a:rPr lang="en-US" sz="3200" dirty="0"/>
              <a:t>, </a:t>
            </a:r>
            <a:r>
              <a:rPr lang="en-US" sz="3200" dirty="0" err="1"/>
              <a:t>profesi</a:t>
            </a:r>
            <a:r>
              <a:rPr lang="en-US" sz="3200" dirty="0"/>
              <a:t>, </a:t>
            </a:r>
            <a:r>
              <a:rPr lang="en-US" sz="3200" dirty="0" err="1"/>
              <a:t>spesialis</a:t>
            </a:r>
            <a:r>
              <a:rPr lang="en-US" sz="3200" dirty="0"/>
              <a:t> </a:t>
            </a:r>
            <a:r>
              <a:rPr lang="en-US" sz="3200" dirty="0" err="1"/>
              <a:t>maupun</a:t>
            </a:r>
            <a:r>
              <a:rPr lang="en-US" sz="3200" dirty="0"/>
              <a:t> </a:t>
            </a:r>
            <a:r>
              <a:rPr lang="en-US" sz="3200" dirty="0" err="1"/>
              <a:t>subspesialis</a:t>
            </a:r>
            <a:r>
              <a:rPr lang="id-ID" sz="3200" dirty="0"/>
              <a:t> yang komprehensif dan kontributif</a:t>
            </a:r>
            <a:endParaRPr lang="en-US" sz="3200" dirty="0"/>
          </a:p>
          <a:p>
            <a:pPr lvl="0"/>
            <a:r>
              <a:rPr lang="id-ID" sz="3200" dirty="0" smtClean="0"/>
              <a:t>Komitmen </a:t>
            </a:r>
            <a:r>
              <a:rPr lang="id-ID" sz="3200" dirty="0"/>
              <a:t>untuk mencetak </a:t>
            </a:r>
            <a:r>
              <a:rPr lang="en-US" sz="3200" dirty="0" err="1"/>
              <a:t>dokter</a:t>
            </a:r>
            <a:r>
              <a:rPr lang="en-US" sz="3200" dirty="0"/>
              <a:t> professional di </a:t>
            </a:r>
            <a:r>
              <a:rPr lang="en-US" sz="3200" dirty="0" err="1"/>
              <a:t>bidang</a:t>
            </a:r>
            <a:r>
              <a:rPr lang="en-US" sz="3200" dirty="0"/>
              <a:t> </a:t>
            </a:r>
            <a:r>
              <a:rPr lang="en-US" sz="3200" dirty="0" err="1"/>
              <a:t>obstetri</a:t>
            </a:r>
            <a:r>
              <a:rPr lang="en-US" sz="3200" dirty="0"/>
              <a:t> </a:t>
            </a:r>
            <a:r>
              <a:rPr lang="en-US" sz="3200" dirty="0" err="1"/>
              <a:t>dan</a:t>
            </a:r>
            <a:r>
              <a:rPr lang="en-US" sz="3200" dirty="0"/>
              <a:t> </a:t>
            </a:r>
            <a:r>
              <a:rPr lang="en-US" sz="3200" dirty="0" err="1"/>
              <a:t>ginekologi</a:t>
            </a:r>
            <a:r>
              <a:rPr lang="en-US" sz="3200" dirty="0"/>
              <a:t> </a:t>
            </a:r>
            <a:r>
              <a:rPr lang="en-US" sz="3200" dirty="0" err="1"/>
              <a:t>pada</a:t>
            </a:r>
            <a:r>
              <a:rPr lang="en-US" sz="3200" dirty="0"/>
              <a:t> </a:t>
            </a:r>
            <a:r>
              <a:rPr lang="en-US" sz="3200" dirty="0" err="1"/>
              <a:t>berbagai</a:t>
            </a:r>
            <a:r>
              <a:rPr lang="en-US" sz="3200" dirty="0"/>
              <a:t> </a:t>
            </a:r>
            <a:r>
              <a:rPr lang="en-US" sz="3200" dirty="0" err="1"/>
              <a:t>jenjang</a:t>
            </a:r>
            <a:r>
              <a:rPr lang="en-US" sz="3200" dirty="0"/>
              <a:t> </a:t>
            </a:r>
            <a:r>
              <a:rPr lang="en-US" sz="3200" dirty="0" err="1"/>
              <a:t>dan</a:t>
            </a:r>
            <a:r>
              <a:rPr lang="en-US" sz="3200" dirty="0"/>
              <a:t> strata </a:t>
            </a:r>
            <a:r>
              <a:rPr lang="en-US" sz="3200" dirty="0" err="1"/>
              <a:t>pendidikan</a:t>
            </a:r>
            <a:r>
              <a:rPr lang="id-ID" sz="3200" dirty="0"/>
              <a:t> yang kompeten dan kontributif</a:t>
            </a:r>
            <a:endParaRPr lang="en-US" sz="3200" dirty="0"/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8146863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0"/>
            <a:ext cx="10972800" cy="1143000"/>
          </a:xfrm>
        </p:spPr>
        <p:txBody>
          <a:bodyPr/>
          <a:lstStyle/>
          <a:p>
            <a:r>
              <a:rPr lang="en-US" dirty="0" err="1" smtClean="0"/>
              <a:t>Tujuan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4854" y="1418897"/>
            <a:ext cx="10967545" cy="5033418"/>
          </a:xfrm>
          <a:solidFill>
            <a:schemeClr val="bg1"/>
          </a:solidFill>
        </p:spPr>
        <p:txBody>
          <a:bodyPr/>
          <a:lstStyle/>
          <a:p>
            <a:pPr lvl="0">
              <a:buNone/>
            </a:pPr>
            <a:r>
              <a:rPr lang="en-US" sz="3200" dirty="0" smtClean="0"/>
              <a:t>1.  </a:t>
            </a:r>
            <a:r>
              <a:rPr lang="en-US" sz="3200" dirty="0" err="1" smtClean="0"/>
              <a:t>Mengembangkan</a:t>
            </a:r>
            <a:r>
              <a:rPr lang="en-US" sz="3200" dirty="0" smtClean="0"/>
              <a:t> </a:t>
            </a:r>
            <a:r>
              <a:rPr lang="en-US" sz="3200" dirty="0" err="1" smtClean="0"/>
              <a:t>tata</a:t>
            </a:r>
            <a:r>
              <a:rPr lang="en-US" sz="3200" dirty="0" smtClean="0"/>
              <a:t> </a:t>
            </a:r>
            <a:r>
              <a:rPr lang="en-US" sz="3200" dirty="0" err="1" smtClean="0"/>
              <a:t>kelola</a:t>
            </a:r>
            <a:r>
              <a:rPr lang="en-US" sz="3200" dirty="0" smtClean="0"/>
              <a:t> </a:t>
            </a:r>
            <a:r>
              <a:rPr lang="en-US" sz="3200" dirty="0" err="1" smtClean="0"/>
              <a:t>departemen</a:t>
            </a:r>
            <a:r>
              <a:rPr lang="en-US" sz="3200" dirty="0" smtClean="0"/>
              <a:t> yang </a:t>
            </a:r>
            <a:r>
              <a:rPr lang="en-US" sz="3200" dirty="0" err="1" smtClean="0"/>
              <a:t>akuntabel</a:t>
            </a:r>
            <a:r>
              <a:rPr lang="en-US" sz="3200" dirty="0" smtClean="0"/>
              <a:t> </a:t>
            </a:r>
            <a:r>
              <a:rPr lang="en-US" sz="3200" dirty="0" err="1" smtClean="0"/>
              <a:t>serta</a:t>
            </a:r>
            <a:r>
              <a:rPr lang="en-US" sz="3200" dirty="0" smtClean="0"/>
              <a:t> </a:t>
            </a:r>
            <a:r>
              <a:rPr lang="en-US" sz="3200" dirty="0" err="1" smtClean="0"/>
              <a:t>didukung</a:t>
            </a:r>
            <a:r>
              <a:rPr lang="en-US" sz="3200" dirty="0" smtClean="0"/>
              <a:t> SDM yang </a:t>
            </a:r>
            <a:r>
              <a:rPr lang="en-US" sz="3200" dirty="0" err="1" smtClean="0"/>
              <a:t>memadai</a:t>
            </a:r>
            <a:r>
              <a:rPr lang="en-US" sz="3200" dirty="0" smtClean="0"/>
              <a:t>, professional, </a:t>
            </a:r>
            <a:r>
              <a:rPr lang="en-US" sz="3200" dirty="0" err="1" smtClean="0"/>
              <a:t>bermartabat</a:t>
            </a:r>
            <a:r>
              <a:rPr lang="en-US" sz="3200" dirty="0" smtClean="0"/>
              <a:t> </a:t>
            </a:r>
            <a:r>
              <a:rPr lang="en-US" sz="3200" dirty="0" err="1" smtClean="0"/>
              <a:t>dan</a:t>
            </a:r>
            <a:r>
              <a:rPr lang="en-US" sz="3200" dirty="0" smtClean="0"/>
              <a:t> </a:t>
            </a:r>
            <a:r>
              <a:rPr lang="en-US" sz="3200" dirty="0" err="1" smtClean="0"/>
              <a:t>bertanggung</a:t>
            </a:r>
            <a:r>
              <a:rPr lang="en-US" sz="3200" dirty="0" smtClean="0"/>
              <a:t> </a:t>
            </a:r>
            <a:r>
              <a:rPr lang="en-US" sz="3200" dirty="0" err="1" smtClean="0"/>
              <a:t>jawab</a:t>
            </a:r>
            <a:r>
              <a:rPr lang="en-US" sz="3200" dirty="0" smtClean="0"/>
              <a:t>.</a:t>
            </a:r>
          </a:p>
          <a:p>
            <a:pPr lvl="0">
              <a:buNone/>
            </a:pPr>
            <a:r>
              <a:rPr lang="en-US" sz="3200" dirty="0" smtClean="0"/>
              <a:t>2.  </a:t>
            </a:r>
            <a:r>
              <a:rPr lang="en-US" sz="3200" dirty="0" err="1" smtClean="0"/>
              <a:t>Menyelenggarakan</a:t>
            </a:r>
            <a:r>
              <a:rPr lang="en-US" sz="3200" dirty="0" smtClean="0"/>
              <a:t> </a:t>
            </a:r>
            <a:r>
              <a:rPr lang="en-US" sz="3200" dirty="0" err="1" smtClean="0"/>
              <a:t>pendidikan</a:t>
            </a:r>
            <a:r>
              <a:rPr lang="en-US" sz="3200" dirty="0" smtClean="0"/>
              <a:t> </a:t>
            </a:r>
            <a:r>
              <a:rPr lang="en-US" sz="3200" dirty="0" err="1" smtClean="0"/>
              <a:t>berkualitas</a:t>
            </a:r>
            <a:r>
              <a:rPr lang="en-US" sz="3200" dirty="0" smtClean="0"/>
              <a:t> </a:t>
            </a:r>
            <a:r>
              <a:rPr lang="en-US" sz="3200" dirty="0" err="1" smtClean="0"/>
              <a:t>berbasis</a:t>
            </a:r>
            <a:r>
              <a:rPr lang="en-US" sz="3200" dirty="0" smtClean="0"/>
              <a:t> </a:t>
            </a:r>
            <a:r>
              <a:rPr lang="en-US" sz="3200" dirty="0" err="1" smtClean="0"/>
              <a:t>bukti</a:t>
            </a:r>
            <a:r>
              <a:rPr lang="en-US" sz="3200" dirty="0" smtClean="0"/>
              <a:t> (evidence based) yang </a:t>
            </a:r>
            <a:r>
              <a:rPr lang="en-US" sz="3200" dirty="0" err="1" smtClean="0"/>
              <a:t>dapat</a:t>
            </a:r>
            <a:r>
              <a:rPr lang="en-US" sz="3200" dirty="0" smtClean="0"/>
              <a:t> </a:t>
            </a:r>
            <a:r>
              <a:rPr lang="en-US" sz="3200" dirty="0" err="1" smtClean="0"/>
              <a:t>mendukung</a:t>
            </a:r>
            <a:r>
              <a:rPr lang="en-US" sz="3200" dirty="0" smtClean="0"/>
              <a:t> </a:t>
            </a:r>
            <a:r>
              <a:rPr lang="en-US" sz="3200" dirty="0" err="1" smtClean="0"/>
              <a:t>pelayanan</a:t>
            </a:r>
            <a:endParaRPr lang="en-US" sz="3200" dirty="0" smtClean="0"/>
          </a:p>
          <a:p>
            <a:pPr lvl="0">
              <a:buNone/>
            </a:pPr>
            <a:r>
              <a:rPr lang="en-US" sz="3200" dirty="0" smtClean="0"/>
              <a:t>3.  </a:t>
            </a:r>
            <a:r>
              <a:rPr lang="en-US" sz="3200" dirty="0" err="1" smtClean="0"/>
              <a:t>Menyelenggarakan</a:t>
            </a:r>
            <a:r>
              <a:rPr lang="en-US" sz="3200" dirty="0" smtClean="0"/>
              <a:t> </a:t>
            </a:r>
            <a:r>
              <a:rPr lang="en-US" sz="3200" dirty="0" err="1" smtClean="0"/>
              <a:t>pelayanan</a:t>
            </a:r>
            <a:r>
              <a:rPr lang="en-US" sz="3200" dirty="0" smtClean="0"/>
              <a:t> </a:t>
            </a:r>
            <a:r>
              <a:rPr lang="en-US" sz="3200" dirty="0" err="1" smtClean="0"/>
              <a:t>paripurna</a:t>
            </a:r>
            <a:r>
              <a:rPr lang="en-US" sz="3200" dirty="0" smtClean="0"/>
              <a:t> </a:t>
            </a:r>
            <a:r>
              <a:rPr lang="en-US" sz="3200" dirty="0" err="1" smtClean="0"/>
              <a:t>dan</a:t>
            </a:r>
            <a:r>
              <a:rPr lang="en-US" sz="3200" dirty="0" smtClean="0"/>
              <a:t> </a:t>
            </a:r>
            <a:r>
              <a:rPr lang="en-US" sz="3200" dirty="0" err="1" smtClean="0"/>
              <a:t>holistik</a:t>
            </a:r>
            <a:r>
              <a:rPr lang="en-US" sz="3200" dirty="0" smtClean="0"/>
              <a:t> </a:t>
            </a:r>
            <a:r>
              <a:rPr lang="en-US" sz="3200" dirty="0" err="1" smtClean="0"/>
              <a:t>sesuai</a:t>
            </a:r>
            <a:r>
              <a:rPr lang="en-US" sz="3200" dirty="0" smtClean="0"/>
              <a:t> </a:t>
            </a:r>
            <a:r>
              <a:rPr lang="en-US" sz="3200" dirty="0" err="1" smtClean="0"/>
              <a:t>dengan</a:t>
            </a:r>
            <a:r>
              <a:rPr lang="en-US" sz="3200" dirty="0" smtClean="0"/>
              <a:t> </a:t>
            </a:r>
            <a:r>
              <a:rPr lang="en-US" sz="3200" dirty="0" err="1" smtClean="0"/>
              <a:t>visi</a:t>
            </a:r>
            <a:r>
              <a:rPr lang="en-US" sz="3200" dirty="0" smtClean="0"/>
              <a:t> RS </a:t>
            </a:r>
            <a:r>
              <a:rPr lang="en-US" sz="3200" dirty="0" err="1" smtClean="0"/>
              <a:t>pendidikan</a:t>
            </a:r>
            <a:r>
              <a:rPr lang="en-US" sz="3200" dirty="0" smtClean="0"/>
              <a:t> </a:t>
            </a:r>
            <a:r>
              <a:rPr lang="en-US" sz="3200" dirty="0" err="1" smtClean="0"/>
              <a:t>dengan</a:t>
            </a:r>
            <a:r>
              <a:rPr lang="en-US" sz="3200" dirty="0" smtClean="0"/>
              <a:t> </a:t>
            </a:r>
            <a:r>
              <a:rPr lang="en-US" sz="3200" dirty="0" err="1" smtClean="0"/>
              <a:t>semangat</a:t>
            </a:r>
            <a:r>
              <a:rPr lang="en-US" sz="3200" dirty="0" smtClean="0"/>
              <a:t> academic health system</a:t>
            </a:r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8252894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481958"/>
            <a:ext cx="10972800" cy="4644205"/>
          </a:xfrm>
        </p:spPr>
        <p:txBody>
          <a:bodyPr/>
          <a:lstStyle/>
          <a:p>
            <a:pPr lvl="0">
              <a:buNone/>
            </a:pPr>
            <a:r>
              <a:rPr lang="en-US" sz="3600" dirty="0" smtClean="0"/>
              <a:t>4. </a:t>
            </a:r>
            <a:r>
              <a:rPr lang="en-US" sz="3600" dirty="0" err="1" smtClean="0"/>
              <a:t>Menyelenggarakan</a:t>
            </a:r>
            <a:r>
              <a:rPr lang="en-US" sz="3600" dirty="0" smtClean="0"/>
              <a:t> </a:t>
            </a:r>
            <a:r>
              <a:rPr lang="en-US" sz="3600" dirty="0" err="1" smtClean="0"/>
              <a:t>penelitian</a:t>
            </a:r>
            <a:r>
              <a:rPr lang="en-US" sz="3600" dirty="0" smtClean="0"/>
              <a:t> </a:t>
            </a:r>
            <a:r>
              <a:rPr lang="en-US" sz="3600" dirty="0" err="1" smtClean="0"/>
              <a:t>berstandar</a:t>
            </a:r>
            <a:r>
              <a:rPr lang="en-US" sz="3600" dirty="0" smtClean="0"/>
              <a:t> </a:t>
            </a:r>
            <a:r>
              <a:rPr lang="en-US" sz="3600" dirty="0" err="1" smtClean="0"/>
              <a:t>internasional</a:t>
            </a:r>
            <a:endParaRPr lang="en-US" sz="3600" dirty="0" smtClean="0"/>
          </a:p>
          <a:p>
            <a:pPr lvl="0">
              <a:buNone/>
            </a:pPr>
            <a:r>
              <a:rPr lang="en-US" sz="3600" dirty="0" smtClean="0"/>
              <a:t>5. </a:t>
            </a:r>
            <a:r>
              <a:rPr lang="en-US" sz="3600" dirty="0" err="1" smtClean="0"/>
              <a:t>Menjadi</a:t>
            </a:r>
            <a:r>
              <a:rPr lang="en-US" sz="3600" dirty="0" smtClean="0"/>
              <a:t> </a:t>
            </a:r>
            <a:r>
              <a:rPr lang="en-US" sz="3600" dirty="0" err="1" smtClean="0"/>
              <a:t>pelopor</a:t>
            </a:r>
            <a:r>
              <a:rPr lang="en-US" sz="3600" dirty="0" smtClean="0"/>
              <a:t>/ </a:t>
            </a:r>
            <a:r>
              <a:rPr lang="en-US" sz="3600" dirty="0" err="1" smtClean="0"/>
              <a:t>pionir</a:t>
            </a:r>
            <a:r>
              <a:rPr lang="en-US" sz="3600" dirty="0" smtClean="0"/>
              <a:t> </a:t>
            </a:r>
            <a:r>
              <a:rPr lang="en-US" sz="3600" dirty="0" err="1" smtClean="0"/>
              <a:t>dalam</a:t>
            </a:r>
            <a:r>
              <a:rPr lang="en-US" sz="3600" dirty="0" smtClean="0"/>
              <a:t> </a:t>
            </a:r>
            <a:r>
              <a:rPr lang="en-US" sz="3600" dirty="0" err="1" smtClean="0"/>
              <a:t>pelayanan</a:t>
            </a:r>
            <a:r>
              <a:rPr lang="en-US" sz="3600" dirty="0" smtClean="0"/>
              <a:t> </a:t>
            </a:r>
            <a:r>
              <a:rPr lang="en-US" sz="3600" dirty="0" err="1" smtClean="0"/>
              <a:t>unggulan</a:t>
            </a:r>
            <a:r>
              <a:rPr lang="en-US" sz="3600" dirty="0" smtClean="0"/>
              <a:t> </a:t>
            </a:r>
            <a:r>
              <a:rPr lang="en-US" sz="3600" dirty="0" err="1" smtClean="0"/>
              <a:t>di</a:t>
            </a:r>
            <a:r>
              <a:rPr lang="en-US" sz="3600" dirty="0" smtClean="0"/>
              <a:t> </a:t>
            </a:r>
            <a:r>
              <a:rPr lang="en-US" sz="3600" dirty="0" err="1" smtClean="0"/>
              <a:t>bidang</a:t>
            </a:r>
            <a:r>
              <a:rPr lang="en-US" sz="3600" dirty="0" smtClean="0"/>
              <a:t> </a:t>
            </a:r>
            <a:r>
              <a:rPr lang="en-US" sz="3600" dirty="0" err="1" smtClean="0"/>
              <a:t>obstetri</a:t>
            </a:r>
            <a:r>
              <a:rPr lang="en-US" sz="3600" dirty="0" smtClean="0"/>
              <a:t> </a:t>
            </a:r>
            <a:r>
              <a:rPr lang="en-US" sz="3600" dirty="0" err="1" smtClean="0"/>
              <a:t>dan</a:t>
            </a:r>
            <a:r>
              <a:rPr lang="en-US" sz="3600" dirty="0" smtClean="0"/>
              <a:t> </a:t>
            </a:r>
            <a:r>
              <a:rPr lang="en-US" sz="3600" dirty="0" err="1" smtClean="0"/>
              <a:t>ginekologi</a:t>
            </a:r>
            <a:r>
              <a:rPr lang="en-US" sz="3600" dirty="0" smtClean="0"/>
              <a:t> </a:t>
            </a:r>
            <a:r>
              <a:rPr lang="en-US" sz="3600" dirty="0" err="1" smtClean="0"/>
              <a:t>didukung</a:t>
            </a:r>
            <a:r>
              <a:rPr lang="en-US" sz="3600" dirty="0" smtClean="0"/>
              <a:t> </a:t>
            </a:r>
            <a:r>
              <a:rPr lang="en-US" sz="3600" dirty="0" err="1" smtClean="0"/>
              <a:t>oleh</a:t>
            </a:r>
            <a:r>
              <a:rPr lang="en-US" sz="3600" dirty="0" smtClean="0"/>
              <a:t> </a:t>
            </a:r>
            <a:r>
              <a:rPr lang="en-US" sz="3600" dirty="0" err="1" smtClean="0"/>
              <a:t>teknologi</a:t>
            </a:r>
            <a:r>
              <a:rPr lang="en-US" sz="3600" dirty="0" smtClean="0"/>
              <a:t> </a:t>
            </a:r>
            <a:r>
              <a:rPr lang="en-US" sz="3600" dirty="0" err="1" smtClean="0"/>
              <a:t>mutakhir</a:t>
            </a:r>
            <a:endParaRPr lang="en-US" sz="3600" dirty="0" smtClean="0"/>
          </a:p>
          <a:p>
            <a:pPr lvl="0">
              <a:buNone/>
            </a:pPr>
            <a:r>
              <a:rPr lang="en-US" sz="3600" dirty="0" smtClean="0"/>
              <a:t>6. </a:t>
            </a:r>
            <a:r>
              <a:rPr lang="en-US" sz="3600" dirty="0" err="1" smtClean="0"/>
              <a:t>Menjalin</a:t>
            </a:r>
            <a:r>
              <a:rPr lang="en-US" sz="3600" dirty="0" smtClean="0"/>
              <a:t> </a:t>
            </a:r>
            <a:r>
              <a:rPr lang="en-US" sz="3600" dirty="0" err="1" smtClean="0"/>
              <a:t>kerja</a:t>
            </a:r>
            <a:r>
              <a:rPr lang="en-US" sz="3600" dirty="0" smtClean="0"/>
              <a:t> </a:t>
            </a:r>
            <a:r>
              <a:rPr lang="en-US" sz="3600" dirty="0" err="1" smtClean="0"/>
              <a:t>sama</a:t>
            </a:r>
            <a:r>
              <a:rPr lang="en-US" sz="3600" dirty="0" smtClean="0"/>
              <a:t> </a:t>
            </a:r>
            <a:r>
              <a:rPr lang="en-US" sz="3600" dirty="0" err="1" smtClean="0"/>
              <a:t>internasional</a:t>
            </a:r>
            <a:r>
              <a:rPr lang="en-US" sz="3600" dirty="0" smtClean="0"/>
              <a:t> </a:t>
            </a:r>
            <a:r>
              <a:rPr lang="en-US" sz="3600" dirty="0" err="1" smtClean="0"/>
              <a:t>dalam</a:t>
            </a:r>
            <a:r>
              <a:rPr lang="en-US" sz="3600" dirty="0" smtClean="0"/>
              <a:t> </a:t>
            </a:r>
            <a:r>
              <a:rPr lang="en-US" sz="3600" dirty="0" err="1" smtClean="0"/>
              <a:t>pengembangan</a:t>
            </a:r>
            <a:r>
              <a:rPr lang="en-US" sz="3600" dirty="0" smtClean="0"/>
              <a:t> </a:t>
            </a:r>
            <a:r>
              <a:rPr lang="en-US" sz="3600" dirty="0" err="1" smtClean="0"/>
              <a:t>pelayanan</a:t>
            </a:r>
            <a:r>
              <a:rPr lang="en-US" sz="3600" dirty="0" smtClean="0"/>
              <a:t>, </a:t>
            </a:r>
            <a:r>
              <a:rPr lang="en-US" sz="3600" dirty="0" err="1" smtClean="0"/>
              <a:t>pendidikan</a:t>
            </a:r>
            <a:r>
              <a:rPr lang="en-US" sz="3600" dirty="0" smtClean="0"/>
              <a:t> </a:t>
            </a:r>
            <a:r>
              <a:rPr lang="en-US" sz="3600" dirty="0" err="1" smtClean="0"/>
              <a:t>dan</a:t>
            </a:r>
            <a:r>
              <a:rPr lang="en-US" sz="3600" dirty="0" smtClean="0"/>
              <a:t> </a:t>
            </a:r>
            <a:r>
              <a:rPr lang="en-US" sz="3600" dirty="0" err="1" smtClean="0"/>
              <a:t>penelitian</a:t>
            </a:r>
            <a:endParaRPr lang="en-US" sz="3600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0"/>
            <a:ext cx="10972800" cy="1143000"/>
          </a:xfrm>
        </p:spPr>
        <p:txBody>
          <a:bodyPr/>
          <a:lstStyle/>
          <a:p>
            <a:r>
              <a:rPr lang="en-US" dirty="0" smtClean="0"/>
              <a:t>Milestones 2018-2022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608" y="1143000"/>
            <a:ext cx="11221792" cy="5309315"/>
          </a:xfrm>
          <a:solidFill>
            <a:schemeClr val="bg1"/>
          </a:solidFill>
        </p:spPr>
        <p:txBody>
          <a:bodyPr/>
          <a:lstStyle/>
          <a:p>
            <a:endParaRPr lang="en-US" sz="2100" dirty="0" smtClean="0"/>
          </a:p>
          <a:p>
            <a:endParaRPr lang="en-US" sz="2100" dirty="0" smtClean="0"/>
          </a:p>
          <a:p>
            <a:endParaRPr lang="en-US" sz="2200" i="1" dirty="0" smtClean="0"/>
          </a:p>
          <a:p>
            <a:endParaRPr lang="en-US" sz="2200" dirty="0" smtClean="0"/>
          </a:p>
          <a:p>
            <a:endParaRPr lang="en-US" sz="2200" i="1" dirty="0" smtClean="0"/>
          </a:p>
          <a:p>
            <a:endParaRPr lang="en-US" sz="2200" i="1" dirty="0" smtClean="0"/>
          </a:p>
          <a:p>
            <a:endParaRPr lang="en-US" sz="2200" dirty="0" smtClean="0"/>
          </a:p>
          <a:p>
            <a:endParaRPr lang="en-US" sz="2200" dirty="0" smtClean="0"/>
          </a:p>
          <a:p>
            <a:endParaRPr lang="en-US" sz="2200" dirty="0" smtClean="0"/>
          </a:p>
          <a:p>
            <a:endParaRPr lang="en-US" sz="22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0150" y="1011998"/>
            <a:ext cx="9982200" cy="54382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670164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17272</TotalTime>
  <Words>301</Words>
  <Application>Microsoft Office PowerPoint</Application>
  <PresentationFormat>Custom</PresentationFormat>
  <Paragraphs>47</Paragraphs>
  <Slides>9</Slides>
  <Notes>9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11" baseType="lpstr">
      <vt:lpstr>Office Theme</vt:lpstr>
      <vt:lpstr>2_Office Theme</vt:lpstr>
      <vt:lpstr>PowerPoint Presentation</vt:lpstr>
      <vt:lpstr>Bab 1. Kebijakan Umum</vt:lpstr>
      <vt:lpstr>Nilai-nilai dasar</vt:lpstr>
      <vt:lpstr>Visi</vt:lpstr>
      <vt:lpstr>Misi</vt:lpstr>
      <vt:lpstr>Komitmen</vt:lpstr>
      <vt:lpstr>Tujuan</vt:lpstr>
      <vt:lpstr>PowerPoint Presentation</vt:lpstr>
      <vt:lpstr>Milestones 2018-2022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Yodi Mahendradhata</dc:creator>
  <cp:lastModifiedBy>ismail - [2010]</cp:lastModifiedBy>
  <cp:revision>151</cp:revision>
  <dcterms:created xsi:type="dcterms:W3CDTF">2016-10-06T12:46:54Z</dcterms:created>
  <dcterms:modified xsi:type="dcterms:W3CDTF">2017-11-13T17:05:57Z</dcterms:modified>
</cp:coreProperties>
</file>