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2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5" r:id="rId10"/>
    <p:sldId id="4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54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80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10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3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4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55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1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err="1" smtClean="0"/>
              <a:t>Departemen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Obstetri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Ginekologi</a:t>
            </a:r>
            <a:endParaRPr lang="en-US" sz="40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Ketuhanan</a:t>
            </a:r>
            <a:r>
              <a:rPr lang="en-US" sz="2800" dirty="0" smtClean="0"/>
              <a:t>, </a:t>
            </a:r>
            <a:r>
              <a:rPr lang="en-US" sz="2800" dirty="0" err="1" smtClean="0"/>
              <a:t>Kemanusiaan</a:t>
            </a:r>
            <a:r>
              <a:rPr lang="en-US" sz="2800" dirty="0" smtClean="0"/>
              <a:t>,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, </a:t>
            </a:r>
            <a:r>
              <a:rPr lang="en-US" sz="2800" dirty="0" err="1" smtClean="0"/>
              <a:t>Kerakyatan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endParaRPr lang="en-US" sz="2800" dirty="0" smtClean="0"/>
          </a:p>
          <a:p>
            <a:pPr lvl="0"/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universitas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,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mimbar</a:t>
            </a:r>
            <a:r>
              <a:rPr lang="en-US" sz="2800" dirty="0" smtClean="0"/>
              <a:t> </a:t>
            </a:r>
            <a:r>
              <a:rPr lang="en-US" sz="2800" dirty="0" err="1" smtClean="0"/>
              <a:t>kademik</a:t>
            </a:r>
            <a:r>
              <a:rPr lang="en-US" sz="2800" dirty="0" smtClean="0"/>
              <a:t>, </a:t>
            </a:r>
            <a:r>
              <a:rPr lang="en-US" sz="2800" dirty="0" err="1" smtClean="0"/>
              <a:t>penghargaan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keadaban</a:t>
            </a:r>
            <a:r>
              <a:rPr lang="en-US" sz="2800" dirty="0" smtClean="0"/>
              <a:t>, </a:t>
            </a:r>
            <a:r>
              <a:rPr lang="en-US" sz="2800" dirty="0" err="1" smtClean="0"/>
              <a:t>kemanfaatan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kebahagiaan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toleransi</a:t>
            </a:r>
            <a:r>
              <a:rPr lang="en-US" sz="2800" dirty="0" smtClean="0"/>
              <a:t>,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asasi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keragaman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</a:rPr>
              <a:t>Departemen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Obstetri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Ginekologi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sebagai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penyelenggara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pendidikan</a:t>
            </a:r>
            <a:r>
              <a:rPr lang="en-US" sz="3600" dirty="0" smtClean="0">
                <a:solidFill>
                  <a:schemeClr val="tx1"/>
                </a:solidFill>
              </a:rPr>
              <a:t>  yang </a:t>
            </a:r>
            <a:r>
              <a:rPr lang="en-US" sz="3600" dirty="0" err="1" smtClean="0">
                <a:solidFill>
                  <a:schemeClr val="tx1"/>
                </a:solidFill>
              </a:rPr>
              <a:t>mampu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mencetak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ahli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obstetri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ginekologi</a:t>
            </a:r>
            <a:r>
              <a:rPr lang="en-US" sz="3600" dirty="0" smtClean="0">
                <a:solidFill>
                  <a:schemeClr val="tx1"/>
                </a:solidFill>
              </a:rPr>
              <a:t> yang professional, </a:t>
            </a:r>
            <a:r>
              <a:rPr lang="en-US" sz="3600" dirty="0" err="1" smtClean="0">
                <a:solidFill>
                  <a:schemeClr val="tx1"/>
                </a:solidFill>
              </a:rPr>
              <a:t>beretika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unggul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inovatif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dijiwai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nilai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luhur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Pancasila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mampu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bersaing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dunia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internasional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</a:rPr>
              <a:t>Menjadi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sebuah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departemen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menyelenggarakan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pendidikan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pelayanan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komprehensif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paripurna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didukung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oleh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tekhnologi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mutakhir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penelitian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serta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berorientasi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semangat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pengabdian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bangsa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id-ID" sz="3200" dirty="0"/>
              <a:t>Pancasila dan semangat perjuangan bangsa secara konsisten melandasi nilai dasar dan kebudayaan departemen</a:t>
            </a:r>
            <a:endParaRPr lang="en-US" sz="3200" dirty="0"/>
          </a:p>
          <a:p>
            <a:pPr lvl="0"/>
            <a:r>
              <a:rPr lang="id-ID" sz="3200" dirty="0"/>
              <a:t>Departemen sebagai penyelenggara pendidikan </a:t>
            </a:r>
            <a:r>
              <a:rPr lang="en-US" sz="3200" dirty="0" err="1"/>
              <a:t>dokter</a:t>
            </a:r>
            <a:r>
              <a:rPr lang="en-US" sz="3200" dirty="0"/>
              <a:t> di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obstetri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ginekologi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sarjana</a:t>
            </a:r>
            <a:r>
              <a:rPr lang="en-US" sz="3200" dirty="0"/>
              <a:t>, </a:t>
            </a:r>
            <a:r>
              <a:rPr lang="en-US" sz="3200" dirty="0" err="1"/>
              <a:t>pascasarjana</a:t>
            </a:r>
            <a:r>
              <a:rPr lang="en-US" sz="3200" dirty="0"/>
              <a:t>, </a:t>
            </a:r>
            <a:r>
              <a:rPr lang="en-US" sz="3200" dirty="0" err="1"/>
              <a:t>profesi</a:t>
            </a:r>
            <a:r>
              <a:rPr lang="en-US" sz="3200" dirty="0"/>
              <a:t>, </a:t>
            </a:r>
            <a:r>
              <a:rPr lang="en-US" sz="3200" dirty="0" err="1"/>
              <a:t>spesialis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subspesialis</a:t>
            </a:r>
            <a:r>
              <a:rPr lang="id-ID" sz="3200" dirty="0"/>
              <a:t> yang komprehensif dan kontributif</a:t>
            </a:r>
            <a:endParaRPr lang="en-US" sz="3200" dirty="0"/>
          </a:p>
          <a:p>
            <a:pPr lvl="0"/>
            <a:r>
              <a:rPr lang="id-ID" sz="3200" dirty="0" smtClean="0"/>
              <a:t>Komitmen </a:t>
            </a:r>
            <a:r>
              <a:rPr lang="id-ID" sz="3200" dirty="0"/>
              <a:t>untuk mencetak </a:t>
            </a:r>
            <a:r>
              <a:rPr lang="en-US" sz="3200" dirty="0" err="1"/>
              <a:t>dokter</a:t>
            </a:r>
            <a:r>
              <a:rPr lang="en-US" sz="3200" dirty="0"/>
              <a:t> professional di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obstetri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ginekologi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jenjang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strata </a:t>
            </a:r>
            <a:r>
              <a:rPr lang="en-US" sz="3200" dirty="0" err="1"/>
              <a:t>pendidikan</a:t>
            </a:r>
            <a:r>
              <a:rPr lang="id-ID" sz="3200" dirty="0"/>
              <a:t> yang kompeten dan kontributif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4" y="1418897"/>
            <a:ext cx="10967545" cy="5033418"/>
          </a:xfrm>
          <a:solidFill>
            <a:schemeClr val="bg1"/>
          </a:solidFill>
        </p:spPr>
        <p:txBody>
          <a:bodyPr/>
          <a:lstStyle/>
          <a:p>
            <a:pPr lvl="0">
              <a:buNone/>
            </a:pPr>
            <a:r>
              <a:rPr lang="en-US" sz="3200" dirty="0" smtClean="0"/>
              <a:t>1. 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tata</a:t>
            </a:r>
            <a:r>
              <a:rPr lang="en-US" sz="3200" dirty="0" smtClean="0"/>
              <a:t> </a:t>
            </a:r>
            <a:r>
              <a:rPr lang="en-US" sz="3200" dirty="0" err="1" smtClean="0"/>
              <a:t>kelola</a:t>
            </a:r>
            <a:r>
              <a:rPr lang="en-US" sz="3200" dirty="0" smtClean="0"/>
              <a:t> </a:t>
            </a:r>
            <a:r>
              <a:rPr lang="en-US" sz="3200" dirty="0" err="1" smtClean="0"/>
              <a:t>departemen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akuntabel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didukung</a:t>
            </a:r>
            <a:r>
              <a:rPr lang="en-US" sz="3200" dirty="0" smtClean="0"/>
              <a:t> SDM yang </a:t>
            </a:r>
            <a:r>
              <a:rPr lang="en-US" sz="3200" dirty="0" err="1" smtClean="0"/>
              <a:t>memadai</a:t>
            </a:r>
            <a:r>
              <a:rPr lang="en-US" sz="3200" dirty="0" smtClean="0"/>
              <a:t>, professional, </a:t>
            </a:r>
            <a:r>
              <a:rPr lang="en-US" sz="3200" dirty="0" err="1" smtClean="0"/>
              <a:t>bermartabat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.</a:t>
            </a:r>
          </a:p>
          <a:p>
            <a:pPr lvl="0">
              <a:buNone/>
            </a:pPr>
            <a:r>
              <a:rPr lang="en-US" sz="3200" dirty="0" smtClean="0"/>
              <a:t>2.  </a:t>
            </a:r>
            <a:r>
              <a:rPr lang="en-US" sz="3200" dirty="0" err="1" smtClean="0"/>
              <a:t>Menyelenggarakan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berkualitas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bukti</a:t>
            </a:r>
            <a:r>
              <a:rPr lang="en-US" sz="3200" dirty="0" smtClean="0"/>
              <a:t> (evidence based)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endParaRPr lang="en-US" sz="3200" dirty="0" smtClean="0"/>
          </a:p>
          <a:p>
            <a:pPr lvl="0">
              <a:buNone/>
            </a:pPr>
            <a:r>
              <a:rPr lang="en-US" sz="3200" dirty="0" smtClean="0"/>
              <a:t>3.  </a:t>
            </a:r>
            <a:r>
              <a:rPr lang="en-US" sz="3200" dirty="0" err="1" smtClean="0"/>
              <a:t>Menyelenggarakan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paripurna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holistik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visi</a:t>
            </a:r>
            <a:r>
              <a:rPr lang="en-US" sz="3200" dirty="0" smtClean="0"/>
              <a:t> RS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semangat</a:t>
            </a:r>
            <a:r>
              <a:rPr lang="en-US" sz="3200" dirty="0" smtClean="0"/>
              <a:t> academic health system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958"/>
            <a:ext cx="10972800" cy="4644205"/>
          </a:xfrm>
        </p:spPr>
        <p:txBody>
          <a:bodyPr/>
          <a:lstStyle/>
          <a:p>
            <a:pPr lvl="0">
              <a:buNone/>
            </a:pPr>
            <a:r>
              <a:rPr lang="en-US" sz="3600" dirty="0" smtClean="0"/>
              <a:t>4. </a:t>
            </a:r>
            <a:r>
              <a:rPr lang="en-US" sz="3600" dirty="0" err="1" smtClean="0"/>
              <a:t>Menyelenggarakan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berstandar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5.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pelopor</a:t>
            </a:r>
            <a:r>
              <a:rPr lang="en-US" sz="3600" dirty="0" smtClean="0"/>
              <a:t>/ </a:t>
            </a:r>
            <a:r>
              <a:rPr lang="en-US" sz="3600" dirty="0" err="1" smtClean="0"/>
              <a:t>pionir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pelayanan</a:t>
            </a:r>
            <a:r>
              <a:rPr lang="en-US" sz="3600" dirty="0" smtClean="0"/>
              <a:t> </a:t>
            </a:r>
            <a:r>
              <a:rPr lang="en-US" sz="3600" dirty="0" err="1" smtClean="0"/>
              <a:t>unggulan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obstetri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ginekologi</a:t>
            </a:r>
            <a:r>
              <a:rPr lang="en-US" sz="3600" dirty="0" smtClean="0"/>
              <a:t> </a:t>
            </a:r>
            <a:r>
              <a:rPr lang="en-US" sz="3600" dirty="0" err="1" smtClean="0"/>
              <a:t>didukung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</a:t>
            </a:r>
            <a:r>
              <a:rPr lang="en-US" sz="3600" dirty="0" err="1" smtClean="0"/>
              <a:t>mutakhir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6. </a:t>
            </a:r>
            <a:r>
              <a:rPr lang="en-US" sz="3600" dirty="0" err="1" smtClean="0"/>
              <a:t>Menjalin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pengembangan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pelayanan</a:t>
            </a:r>
            <a:r>
              <a:rPr lang="en-US" sz="3600" dirty="0" smtClean="0"/>
              <a:t>,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11998"/>
            <a:ext cx="9982200" cy="54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17272</TotalTime>
  <Words>301</Words>
  <Application>Microsoft Office PowerPoint</Application>
  <PresentationFormat>Custom</PresentationFormat>
  <Paragraphs>47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PowerPoint Presentation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ismail - [2010]</cp:lastModifiedBy>
  <cp:revision>151</cp:revision>
  <dcterms:created xsi:type="dcterms:W3CDTF">2016-10-06T12:46:54Z</dcterms:created>
  <dcterms:modified xsi:type="dcterms:W3CDTF">2017-11-13T17:05:57Z</dcterms:modified>
</cp:coreProperties>
</file>