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1"/>
  </p:notesMasterIdLst>
  <p:sldIdLst>
    <p:sldId id="257" r:id="rId3"/>
    <p:sldId id="398" r:id="rId4"/>
    <p:sldId id="399" r:id="rId5"/>
    <p:sldId id="400" r:id="rId6"/>
    <p:sldId id="401" r:id="rId7"/>
    <p:sldId id="402" r:id="rId8"/>
    <p:sldId id="403" r:id="rId9"/>
    <p:sldId id="40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 smtClean="0"/>
              <a:t>ILMU KESEHATAN THT-KL</a:t>
            </a:r>
            <a:endParaRPr lang="en-US" sz="5400" b="1" dirty="0" smtClean="0"/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I. </a:t>
            </a:r>
            <a:r>
              <a:rPr lang="en-US" sz="3200" dirty="0" err="1" smtClean="0">
                <a:cs typeface="Arial" pitchFamily="34" charset="0"/>
              </a:rPr>
              <a:t>Kebijakan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Umum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Bab 1.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Kebijakan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Umum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dirty="0" smtClean="0">
                <a:latin typeface="Times New Roman" pitchFamily="18" charset="0"/>
                <a:cs typeface="Times New Roman" pitchFamily="18" charset="0"/>
              </a:rPr>
              <a:t>Pendahuluan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fi-FI" sz="18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inamika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lokal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nasional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global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Kedokteran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1800" dirty="0">
                <a:latin typeface="Times New Roman" pitchFamily="18" charset="0"/>
                <a:cs typeface="Times New Roman" pitchFamily="18" charset="0"/>
              </a:rPr>
              <a:t>khususnya spesialis </a:t>
            </a:r>
            <a:r>
              <a:rPr lang="id-ID" sz="1800" dirty="0" smtClean="0">
                <a:latin typeface="Times New Roman" pitchFamily="18" charset="0"/>
                <a:cs typeface="Times New Roman" pitchFamily="18" charset="0"/>
              </a:rPr>
              <a:t>THT-KL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diperlukan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pengelolaan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1800" dirty="0">
                <a:latin typeface="Times New Roman" pitchFamily="18" charset="0"/>
                <a:cs typeface="Times New Roman" pitchFamily="18" charset="0"/>
              </a:rPr>
              <a:t>program studi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akuntabel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transparan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partisipatif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misi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penelitian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pengabdian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berkelas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dunia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berlandaskan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kearifan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lokal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Mengembangkan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memperkuat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1800" dirty="0">
                <a:latin typeface="Times New Roman" pitchFamily="18" charset="0"/>
                <a:cs typeface="Times New Roman" pitchFamily="18" charset="0"/>
              </a:rPr>
              <a:t>program studi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mandiri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mempunyai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tata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kelola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Good Governance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kesejahteraan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sivitas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akademika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bercirikan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profesionalitas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Dari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kedua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pernyataan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diatas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id-ID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1800" dirty="0">
                <a:latin typeface="Times New Roman" pitchFamily="18" charset="0"/>
                <a:cs typeface="Times New Roman" pitchFamily="18" charset="0"/>
              </a:rPr>
              <a:t>diperlukan penyusunan Rencana Strategis (Renstra) untuk menjaga misi dan visi berjalan dengan baik. Penyusunan Renstra ini dibuat oleh semua staf Prodi IK THT-KL dan telah dilakukan evaluasi semua kegiatan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1800" dirty="0" smtClean="0">
                <a:latin typeface="Times New Roman" pitchFamily="18" charset="0"/>
                <a:cs typeface="Times New Roman" pitchFamily="18" charset="0"/>
              </a:rPr>
              <a:t>tahun-tahun </a:t>
            </a:r>
            <a:r>
              <a:rPr lang="id-ID" sz="1800" dirty="0">
                <a:latin typeface="Times New Roman" pitchFamily="18" charset="0"/>
                <a:cs typeface="Times New Roman" pitchFamily="18" charset="0"/>
              </a:rPr>
              <a:t>sebelumnya sebagai bahan acuan penyusunannya. 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pengajaran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Penelitian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pengembangan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Pengabdian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masyarakat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332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17536"/>
            <a:ext cx="10363200" cy="1470025"/>
          </a:xfrm>
        </p:spPr>
        <p:txBody>
          <a:bodyPr/>
          <a:lstStyle/>
          <a:p>
            <a:r>
              <a:rPr lang="en-US" dirty="0" err="1" smtClean="0"/>
              <a:t>Visi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792" y="1983346"/>
            <a:ext cx="11178862" cy="4095481"/>
          </a:xfrm>
          <a:solidFill>
            <a:schemeClr val="bg1"/>
          </a:solidFill>
        </p:spPr>
        <p:txBody>
          <a:bodyPr/>
          <a:lstStyle/>
          <a:p>
            <a:endParaRPr lang="en-US" sz="3200" dirty="0" smtClean="0">
              <a:solidFill>
                <a:schemeClr val="tx1"/>
              </a:solidFill>
            </a:endParaRPr>
          </a:p>
          <a:p>
            <a:pPr algn="just"/>
            <a:r>
              <a:rPr lang="id-ID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 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program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studi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berstandar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global yang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inovatif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unggul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mengabdi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id-ID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kepentingan bangsa dan kemanusiaan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dukungan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daya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profesional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id-ID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dijiwai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id-ID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Pancasila pada tahun 2020.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75792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7232"/>
            <a:ext cx="10363200" cy="1470025"/>
          </a:xfrm>
        </p:spPr>
        <p:txBody>
          <a:bodyPr/>
          <a:lstStyle/>
          <a:p>
            <a:r>
              <a:rPr lang="en-US" dirty="0" err="1" smtClean="0"/>
              <a:t>Misi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517" y="1707257"/>
            <a:ext cx="11165983" cy="4770816"/>
          </a:xfrm>
          <a:solidFill>
            <a:schemeClr val="bg1"/>
          </a:solidFill>
        </p:spPr>
        <p:txBody>
          <a:bodyPr/>
          <a:lstStyle/>
          <a:p>
            <a:pPr marL="457200" lvl="0" indent="-457200" algn="just">
              <a:buFont typeface="Wingdings" pitchFamily="2" charset="2"/>
              <a:buChar char="Ø"/>
            </a:pP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penelitian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pengabdian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berlandaskan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kearifan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lokal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0" indent="-457200" algn="just">
              <a:buFont typeface="Wingdings" pitchFamily="2" charset="2"/>
              <a:buChar char="Ø"/>
            </a:pP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Mengembangkan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tata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kelola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Program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Studi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IK T.H.T.K.L yang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mandiri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berkualitas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Good Governance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Membangun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kemitraan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kerjasama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sakit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seluruh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pihak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berkepentingan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rangka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mendukung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penelitian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pengabdian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831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Komitmen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1143000"/>
            <a:ext cx="11732653" cy="4983163"/>
          </a:xfrm>
          <a:solidFill>
            <a:schemeClr val="bg1"/>
          </a:solidFill>
        </p:spPr>
        <p:txBody>
          <a:bodyPr/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Mutu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Peningkatan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relevansi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penelitian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Pelaksanaan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Pengabdian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id-ID" sz="3200" dirty="0">
                <a:latin typeface="Times New Roman" pitchFamily="18" charset="0"/>
                <a:cs typeface="Times New Roman" pitchFamily="18" charset="0"/>
              </a:rPr>
              <a:t> dan pelayanan</a:t>
            </a: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Sarana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Prasarana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Pelatihan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Penyelenggaraan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Pertemuan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Ilmiah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Upaya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Internasionalisasi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/>
          </a:p>
          <a:p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1814686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Tujuan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1234670" cy="5309315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Bagian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Ilmu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Kesehatan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THT-KL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riset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kelas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dunia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berlandaskan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profesionalitas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kearifan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lokal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guna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memecahkan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masalah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lokal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nasional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global.</a:t>
            </a:r>
          </a:p>
          <a:p>
            <a:pPr lvl="0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Bagian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Ilmu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Kesehatan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THT-KL yang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mandiri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bertata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kelola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Good Governance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lvl="0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Bagian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Ilmu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Kesehatan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THT-KL yang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mengedepankan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kesejahteraan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profisionalitas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289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smtClean="0"/>
              <a:t>Milestones 2018-2022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8" y="1143000"/>
            <a:ext cx="11221792" cy="5309315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endParaRPr lang="en-US" sz="2100" dirty="0"/>
          </a:p>
          <a:p>
            <a:pPr marL="457200" indent="-457200">
              <a:buAutoNum type="arabicPeriod"/>
            </a:pPr>
            <a:r>
              <a:rPr lang="en-US" sz="2200" dirty="0" err="1" smtClean="0"/>
              <a:t>Akreditasi</a:t>
            </a:r>
            <a:r>
              <a:rPr lang="en-US" sz="2200" dirty="0" smtClean="0"/>
              <a:t> LAM-</a:t>
            </a:r>
            <a:r>
              <a:rPr lang="en-US" sz="2200" dirty="0" err="1" smtClean="0"/>
              <a:t>PTKes</a:t>
            </a:r>
            <a:r>
              <a:rPr lang="en-US" sz="2200" dirty="0" smtClean="0"/>
              <a:t> .</a:t>
            </a:r>
          </a:p>
          <a:p>
            <a:pPr marL="457200" indent="-457200">
              <a:buAutoNum type="arabicPeriod"/>
            </a:pPr>
            <a:r>
              <a:rPr lang="en-US" sz="2200" dirty="0" err="1" smtClean="0"/>
              <a:t>Temu</a:t>
            </a:r>
            <a:r>
              <a:rPr lang="en-US" sz="2200" dirty="0" smtClean="0"/>
              <a:t> Alumni THT-KL FK UGM </a:t>
            </a:r>
            <a:r>
              <a:rPr lang="en-US" sz="2200" smtClean="0"/>
              <a:t>( Seminar PIT, KONAS, PIN)</a:t>
            </a:r>
            <a:endParaRPr lang="en-US" sz="2200" dirty="0" smtClean="0"/>
          </a:p>
          <a:p>
            <a:pPr marL="457200" indent="-457200">
              <a:buAutoNum type="arabicPeriod"/>
            </a:pPr>
            <a:r>
              <a:rPr lang="en-US" sz="2200" dirty="0" smtClean="0"/>
              <a:t>ENT-Week.</a:t>
            </a:r>
          </a:p>
          <a:p>
            <a:pPr marL="457200" indent="-457200">
              <a:buAutoNum type="arabicPeriod"/>
            </a:pPr>
            <a:r>
              <a:rPr lang="en-US" sz="2200" dirty="0" smtClean="0"/>
              <a:t>SDM </a:t>
            </a:r>
            <a:r>
              <a:rPr lang="en-US" sz="2200" dirty="0" err="1" smtClean="0"/>
              <a:t>bergelar</a:t>
            </a:r>
            <a:r>
              <a:rPr lang="en-US" sz="2200" dirty="0" smtClean="0"/>
              <a:t> </a:t>
            </a:r>
            <a:r>
              <a:rPr lang="en-US" sz="2200" dirty="0" err="1" smtClean="0"/>
              <a:t>Konsultan</a:t>
            </a:r>
            <a:r>
              <a:rPr lang="en-US" sz="2200" dirty="0"/>
              <a:t>.</a:t>
            </a:r>
            <a:r>
              <a:rPr lang="en-US" sz="2200" dirty="0" smtClean="0"/>
              <a:t> </a:t>
            </a:r>
          </a:p>
          <a:p>
            <a:pPr marL="457200" indent="-457200">
              <a:buAutoNum type="arabicPeriod"/>
            </a:pPr>
            <a:r>
              <a:rPr lang="en-US" sz="2200" dirty="0" err="1" smtClean="0"/>
              <a:t>Penambahan</a:t>
            </a:r>
            <a:r>
              <a:rPr lang="en-US" sz="2200" dirty="0" smtClean="0"/>
              <a:t> SDM (</a:t>
            </a:r>
            <a:r>
              <a:rPr lang="en-US" sz="2200" dirty="0" err="1" smtClean="0"/>
              <a:t>Tenaga</a:t>
            </a:r>
            <a:r>
              <a:rPr lang="en-US" sz="2200" dirty="0"/>
              <a:t> </a:t>
            </a:r>
            <a:r>
              <a:rPr lang="en-US" sz="2200" dirty="0" err="1" smtClean="0"/>
              <a:t>pengajar</a:t>
            </a:r>
            <a:r>
              <a:rPr lang="en-US" sz="2200" dirty="0" smtClean="0"/>
              <a:t>).</a:t>
            </a:r>
          </a:p>
          <a:p>
            <a:pPr marL="457200" indent="-457200">
              <a:buAutoNum type="arabicPeriod"/>
            </a:pPr>
            <a:endParaRPr lang="en-US" sz="2200" dirty="0" smtClean="0"/>
          </a:p>
          <a:p>
            <a:pPr marL="457200" indent="-457200">
              <a:buAutoNum type="arabicPeriod"/>
            </a:pPr>
            <a:endParaRPr lang="en-US" sz="2200" dirty="0" smtClean="0"/>
          </a:p>
          <a:p>
            <a:pPr marL="457200" indent="-457200">
              <a:buAutoNum type="arabicPeriod"/>
            </a:pPr>
            <a:endParaRPr lang="en-US" sz="2200" dirty="0" smtClean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967016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17290</TotalTime>
  <Words>338</Words>
  <Application>Microsoft Office PowerPoint</Application>
  <PresentationFormat>Custom</PresentationFormat>
  <Paragraphs>41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2_Office Theme</vt:lpstr>
      <vt:lpstr>PowerPoint Presentation</vt:lpstr>
      <vt:lpstr>Bab 1. Kebijakan Umum</vt:lpstr>
      <vt:lpstr>Nilai-nilai dasar</vt:lpstr>
      <vt:lpstr>Visi</vt:lpstr>
      <vt:lpstr>Misi</vt:lpstr>
      <vt:lpstr>Komitmen</vt:lpstr>
      <vt:lpstr>Tujuan</vt:lpstr>
      <vt:lpstr>Milestones 2018-2022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DANU</cp:lastModifiedBy>
  <cp:revision>153</cp:revision>
  <dcterms:created xsi:type="dcterms:W3CDTF">2016-10-06T12:46:54Z</dcterms:created>
  <dcterms:modified xsi:type="dcterms:W3CDTF">2017-11-13T02:39:42Z</dcterms:modified>
</cp:coreProperties>
</file>