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ILMU KESEHATAN THT-KL</a:t>
            </a:r>
            <a:endParaRPr lang="en-US" sz="5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Bab 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Pendahuluan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inamika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global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Kedokteran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khususnya spesialis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THT-KL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program studi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akuntabel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transparan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partisipatif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berkelas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program studi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Good Governance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sivitas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akademika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bercirikan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profesionalitas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diperlukan penyusunan Rencana Strategis (Renstra) untuk menjaga misi dan visi berjalan dengan baik. Penyusunan Renstra ini dibuat oleh semua staf Prodi IK THT-KL dan telah dilakukan evaluasi semua kegiatan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tahun-tahun 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sebelumnya sebagai bahan acuan penyusunannya.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pengajaran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id-ID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berstandar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global yang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inovatif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unggul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mengabdi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kepentingan bangsa dan kemanusiaan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dijiwai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id-ID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Pancasila pada tahun 2020.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457200" lvl="0" indent="-457200" algn="just"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IK T.H.T.K.L yang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Governance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kemitraan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berkepentingan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Peningkatan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relevansi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Pengabdian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 dan pelayanan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Prasarana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Pelatihan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Internasionalisasi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THT-KL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riset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profesionalitas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kearifan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global.</a:t>
            </a:r>
          </a:p>
          <a:p>
            <a:pPr lvl="0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THT-KL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mandiri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bertata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kelola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Good Governance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THT-KL yang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mengedepankan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profisionalitas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sz="2100" dirty="0"/>
          </a:p>
          <a:p>
            <a:pPr marL="457200" indent="-457200">
              <a:buAutoNum type="arabicPeriod"/>
            </a:pPr>
            <a:r>
              <a:rPr lang="en-US" sz="2200" dirty="0" err="1" smtClean="0"/>
              <a:t>Akreditasi</a:t>
            </a:r>
            <a:r>
              <a:rPr lang="en-US" sz="2200" dirty="0" smtClean="0"/>
              <a:t> LAM-</a:t>
            </a:r>
            <a:r>
              <a:rPr lang="en-US" sz="2200" dirty="0" err="1" smtClean="0"/>
              <a:t>PTKes</a:t>
            </a:r>
            <a:r>
              <a:rPr lang="en-US" sz="2200" dirty="0" smtClean="0"/>
              <a:t> .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Temu</a:t>
            </a:r>
            <a:r>
              <a:rPr lang="en-US" sz="2200" dirty="0" smtClean="0"/>
              <a:t> Alumni THT-KL FK UGM </a:t>
            </a:r>
            <a:r>
              <a:rPr lang="en-US" sz="2200" smtClean="0"/>
              <a:t>( Seminar PIT, KONAS, PIN)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200" dirty="0" smtClean="0"/>
              <a:t>ENT-Week.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SDM </a:t>
            </a:r>
            <a:r>
              <a:rPr lang="en-US" sz="2200" dirty="0" err="1" smtClean="0"/>
              <a:t>bergelar</a:t>
            </a:r>
            <a:r>
              <a:rPr lang="en-US" sz="2200" dirty="0" smtClean="0"/>
              <a:t> </a:t>
            </a:r>
            <a:r>
              <a:rPr lang="en-US" sz="2200" dirty="0" err="1" smtClean="0"/>
              <a:t>Konsultan</a:t>
            </a:r>
            <a:r>
              <a:rPr lang="en-US" sz="2200" dirty="0"/>
              <a:t>.</a:t>
            </a:r>
            <a:r>
              <a:rPr lang="en-US" sz="22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Penambahan</a:t>
            </a:r>
            <a:r>
              <a:rPr lang="en-US" sz="2200" dirty="0" smtClean="0"/>
              <a:t> SDM (</a:t>
            </a:r>
            <a:r>
              <a:rPr lang="en-US" sz="2200" dirty="0" err="1" smtClean="0"/>
              <a:t>Tenaga</a:t>
            </a:r>
            <a:r>
              <a:rPr lang="en-US" sz="2200" dirty="0"/>
              <a:t> </a:t>
            </a:r>
            <a:r>
              <a:rPr lang="en-US" sz="2200" dirty="0" err="1" smtClean="0"/>
              <a:t>pengajar</a:t>
            </a:r>
            <a:r>
              <a:rPr lang="en-US" sz="2200" dirty="0" smtClean="0"/>
              <a:t>).</a:t>
            </a:r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17290</TotalTime>
  <Words>338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DANU</cp:lastModifiedBy>
  <cp:revision>153</cp:revision>
  <dcterms:created xsi:type="dcterms:W3CDTF">2016-10-06T12:46:54Z</dcterms:created>
  <dcterms:modified xsi:type="dcterms:W3CDTF">2017-11-13T02:39:42Z</dcterms:modified>
</cp:coreProperties>
</file>