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323" autoAdjust="0"/>
  </p:normalViewPr>
  <p:slideViewPr>
    <p:cSldViewPr snapToGrid="0">
      <p:cViewPr>
        <p:scale>
          <a:sx n="50" d="100"/>
          <a:sy n="50" d="100"/>
        </p:scale>
        <p:origin x="-2094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1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3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1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8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3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466E-BE0B-47D8-93B2-E44461B7089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7637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</a:rPr>
              <a:t>Renstra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err="1" smtClean="0">
                <a:solidFill>
                  <a:srgbClr val="FFFF00"/>
                </a:solidFill>
              </a:rPr>
              <a:t>Departemen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Ilmu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Kesehatan</a:t>
            </a:r>
            <a:r>
              <a:rPr lang="en-US" sz="4400" dirty="0" smtClean="0">
                <a:solidFill>
                  <a:srgbClr val="FFFF00"/>
                </a:solidFill>
              </a:rPr>
              <a:t> Mata 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FK UGM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2018-2022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801350" cy="960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Komitmen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500" y="1295400"/>
            <a:ext cx="11449050" cy="4595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rgbClr val="FFFF00"/>
                </a:solidFill>
              </a:rPr>
              <a:t>Meningkatkan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manajemen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departemen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berintegritas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transparan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akuntabel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kredibel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efisien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adil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Membangun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kemitraan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saling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menguntungkan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wahana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pendidikan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pemangku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kepentingan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Mengutamakan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prinsip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etika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profesionalsisme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staf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dilandasi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jiwa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kepemimpinan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semangat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kolaborasi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multiprofesi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adaptasi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perbaikan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berkelanjutan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Memanfaatkan</a:t>
            </a:r>
            <a:r>
              <a:rPr lang="en-US" sz="2400" dirty="0" smtClean="0">
                <a:solidFill>
                  <a:srgbClr val="FFFF00"/>
                </a:solidFill>
              </a:rPr>
              <a:t> system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informasi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komunikasi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optimal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mendukung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tridharma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463" y="4686300"/>
            <a:ext cx="2014537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16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Menghasilkan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lulusan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yang </a:t>
            </a:r>
            <a:r>
              <a:rPr lang="en-US" dirty="0" err="1" smtClean="0">
                <a:solidFill>
                  <a:srgbClr val="FFFF00"/>
                </a:solidFill>
              </a:rPr>
              <a:t>mampu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agen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perubahan</a:t>
            </a:r>
            <a:r>
              <a:rPr lang="en-US" dirty="0" smtClean="0">
                <a:solidFill>
                  <a:srgbClr val="FFFF00"/>
                </a:solidFill>
              </a:rPr>
              <a:t> di </a:t>
            </a:r>
            <a:r>
              <a:rPr lang="en-US" dirty="0" err="1" smtClean="0">
                <a:solidFill>
                  <a:srgbClr val="FFFF00"/>
                </a:solidFill>
              </a:rPr>
              <a:t>bidang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kedokteran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Menghasilkan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kedokteran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rujukan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internasional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berwawasan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lingkungan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Mendorong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kemandirian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kesejahteraan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berkelanjutan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melalui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pengabdian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Meningkatkan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kesejahteraan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staf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Milestone 2018-2022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Unit </a:t>
            </a:r>
            <a:r>
              <a:rPr lang="en-US" dirty="0" err="1" smtClean="0">
                <a:solidFill>
                  <a:srgbClr val="FFFF00"/>
                </a:solidFill>
              </a:rPr>
              <a:t>kajian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penglihatan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paripurna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departemen</a:t>
            </a:r>
            <a:r>
              <a:rPr lang="en-US" dirty="0" smtClean="0">
                <a:solidFill>
                  <a:srgbClr val="FFFF00"/>
                </a:solidFill>
              </a:rPr>
              <a:t>  IK Mata FK UGM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Penerapkan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hilirisasi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hasil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di </a:t>
            </a:r>
            <a:r>
              <a:rPr lang="en-US" dirty="0" err="1" smtClean="0">
                <a:solidFill>
                  <a:srgbClr val="FFFF00"/>
                </a:solidFill>
              </a:rPr>
              <a:t>bidang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pelayanan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pengabdian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Sarana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mengikuti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standar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internasional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Struktur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Dokumen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Renstra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Bab 1. </a:t>
            </a:r>
            <a:r>
              <a:rPr lang="en-US" dirty="0" err="1" smtClean="0">
                <a:solidFill>
                  <a:srgbClr val="FFFF00"/>
                </a:solidFill>
              </a:rPr>
              <a:t>Kebijakan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Umum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Bab 2. </a:t>
            </a:r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Situasi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Bab 3. </a:t>
            </a:r>
            <a:r>
              <a:rPr lang="en-US" dirty="0" err="1" smtClean="0">
                <a:solidFill>
                  <a:srgbClr val="FFFF00"/>
                </a:solidFill>
              </a:rPr>
              <a:t>Kebijakan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Strategis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Bab 4. </a:t>
            </a:r>
            <a:r>
              <a:rPr lang="en-US" dirty="0" err="1" smtClean="0">
                <a:solidFill>
                  <a:srgbClr val="FFFF00"/>
                </a:solidFill>
              </a:rPr>
              <a:t>Sasaran</a:t>
            </a:r>
            <a:r>
              <a:rPr lang="en-US" dirty="0" smtClean="0">
                <a:solidFill>
                  <a:srgbClr val="FFFF00"/>
                </a:solidFill>
              </a:rPr>
              <a:t>, program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Indikator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Bab 1. </a:t>
            </a:r>
            <a:r>
              <a:rPr lang="en-US" dirty="0" err="1" smtClean="0">
                <a:solidFill>
                  <a:srgbClr val="FFFF00"/>
                </a:solidFill>
              </a:rPr>
              <a:t>Kebijakan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Umum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Pendahuluan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Visi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Misi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Komitmen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Pendahuluan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Departemen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unsur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fakultas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menyelenggarakan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akademik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vokasi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profesi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jenjang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sarjana</a:t>
            </a:r>
            <a:r>
              <a:rPr lang="en-US" dirty="0" smtClean="0">
                <a:solidFill>
                  <a:srgbClr val="FFFF00"/>
                </a:solidFill>
              </a:rPr>
              <a:t> ( S1)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pasca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sarjana</a:t>
            </a:r>
            <a:r>
              <a:rPr lang="en-US" dirty="0" smtClean="0">
                <a:solidFill>
                  <a:srgbClr val="FFFF00"/>
                </a:solidFill>
              </a:rPr>
              <a:t> (S2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S3). PPRI no 67 </a:t>
            </a:r>
            <a:r>
              <a:rPr lang="en-US" dirty="0" err="1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2013 </a:t>
            </a:r>
            <a:r>
              <a:rPr lang="en-US" dirty="0" err="1" smtClean="0">
                <a:solidFill>
                  <a:srgbClr val="FFFF00"/>
                </a:solidFill>
              </a:rPr>
              <a:t>tentang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Statuta</a:t>
            </a:r>
            <a:r>
              <a:rPr lang="en-US" dirty="0" smtClean="0">
                <a:solidFill>
                  <a:srgbClr val="FFFF00"/>
                </a:solidFill>
              </a:rPr>
              <a:t> UGM.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Visi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Departemen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Ilmu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Mata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dipisahkan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Fakultas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Kedokteran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Keperawatan</a:t>
            </a:r>
            <a:r>
              <a:rPr lang="en-US" dirty="0" smtClean="0">
                <a:solidFill>
                  <a:srgbClr val="FFFF00"/>
                </a:solidFill>
              </a:rPr>
              <a:t> UGM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4414196"/>
            <a:ext cx="2266950" cy="244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Pendahuluan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FF00"/>
                </a:solidFill>
              </a:rPr>
              <a:t>Rencana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Strategik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disusun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panduan</a:t>
            </a:r>
            <a:r>
              <a:rPr lang="en-US" dirty="0" smtClean="0">
                <a:solidFill>
                  <a:srgbClr val="FFFF00"/>
                </a:solidFill>
              </a:rPr>
              <a:t> agar focus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mencapai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departemen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Ilmu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Mata.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Upaya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ditempuh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Akselerasi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publikasi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maupun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internasional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peningkatan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Penjaminan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mutu</a:t>
            </a:r>
            <a:r>
              <a:rPr lang="en-US" dirty="0" smtClean="0">
                <a:solidFill>
                  <a:srgbClr val="FFFF00"/>
                </a:solidFill>
              </a:rPr>
              <a:t> internal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peningkatan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kualitas</a:t>
            </a:r>
            <a:r>
              <a:rPr lang="en-US" dirty="0" smtClean="0">
                <a:solidFill>
                  <a:srgbClr val="FFFF00"/>
                </a:solidFill>
              </a:rPr>
              <a:t> SDM, </a:t>
            </a:r>
            <a:r>
              <a:rPr lang="en-US" dirty="0" err="1" smtClean="0">
                <a:solidFill>
                  <a:srgbClr val="FFFF00"/>
                </a:solidFill>
              </a:rPr>
              <a:t>peningkatan</a:t>
            </a:r>
            <a:r>
              <a:rPr lang="en-US" dirty="0" smtClean="0">
                <a:solidFill>
                  <a:srgbClr val="FFFF00"/>
                </a:solidFill>
              </a:rPr>
              <a:t> /</a:t>
            </a:r>
            <a:r>
              <a:rPr lang="en-US" dirty="0" err="1" smtClean="0">
                <a:solidFill>
                  <a:srgbClr val="FFFF00"/>
                </a:solidFill>
              </a:rPr>
              <a:t>perluasan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belajar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serta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evaluasi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berkesinambungan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terhadap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kurikulum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pelaksanaannya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4968673"/>
            <a:ext cx="1752600" cy="188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9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err="1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Pancasila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Integritas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Inovatif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unggul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Kolaboratif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Visi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departemen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menyelenggarakan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baik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jenjang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sarjana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maupun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pasca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sarjana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berstandar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internasional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inovatif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unggul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serta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senantiasa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mengabdi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kepentingan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kemanusiaan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dijiwai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berdasarkan</a:t>
            </a:r>
            <a:r>
              <a:rPr lang="en-US" dirty="0" smtClean="0">
                <a:solidFill>
                  <a:srgbClr val="FFFF00"/>
                </a:solidFill>
              </a:rPr>
              <a:t> Pancasila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tahun</a:t>
            </a:r>
            <a:r>
              <a:rPr lang="en-US" dirty="0" smtClean="0">
                <a:solidFill>
                  <a:srgbClr val="FFFF00"/>
                </a:solidFill>
              </a:rPr>
              <a:t> 2022.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065081"/>
            <a:ext cx="2590800" cy="27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Misi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Meningkatkan</a:t>
            </a:r>
            <a:r>
              <a:rPr lang="en-US" dirty="0">
                <a:solidFill>
                  <a:srgbClr val="FFFF00"/>
                </a:solidFill>
              </a:rPr>
              <a:t> status </a:t>
            </a:r>
            <a:r>
              <a:rPr lang="en-US" dirty="0" err="1">
                <a:solidFill>
                  <a:srgbClr val="FFFF00"/>
                </a:solidFill>
              </a:rPr>
              <a:t>kesehatan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menurunkan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angka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morbiditas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melalui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pendidikan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penelitan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pengabdian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pelayanan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unggul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berlandaskan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kearifan</a:t>
            </a:r>
            <a:r>
              <a:rPr lang="en-US" dirty="0">
                <a:solidFill>
                  <a:srgbClr val="FFFF00"/>
                </a:solidFill>
              </a:rPr>
              <a:t> local </a:t>
            </a:r>
            <a:r>
              <a:rPr lang="en-US" dirty="0" err="1">
                <a:solidFill>
                  <a:srgbClr val="FFFF00"/>
                </a:solidFill>
              </a:rPr>
              <a:t>etika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profesionalisme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keilmuan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berbasis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bukti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terintegrasi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i="1" dirty="0" smtClean="0">
                <a:solidFill>
                  <a:srgbClr val="FFFF00"/>
                </a:solidFill>
              </a:rPr>
              <a:t>Academic Health System</a:t>
            </a:r>
          </a:p>
          <a:p>
            <a:endParaRPr lang="en-US" i="1" dirty="0" smtClean="0">
              <a:solidFill>
                <a:srgbClr val="FFFF00"/>
              </a:solidFill>
            </a:endParaRPr>
          </a:p>
          <a:p>
            <a:endParaRPr lang="en-US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50" y="4434732"/>
            <a:ext cx="2247900" cy="242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Komitmen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349375"/>
            <a:ext cx="113728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Meningkatkan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pengembangan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keilmuan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kapasitas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pengembangan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ilmu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serta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</a:t>
            </a:r>
            <a:r>
              <a:rPr lang="en-US" dirty="0" err="1" smtClean="0">
                <a:solidFill>
                  <a:srgbClr val="FFFF00"/>
                </a:solidFill>
              </a:rPr>
              <a:t>enerapkan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keilmuan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berbasis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bukti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pengambilan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keputusan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ilmiah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manajerial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Mengutamakan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pengembangan</a:t>
            </a:r>
            <a:r>
              <a:rPr lang="en-US" dirty="0" smtClean="0">
                <a:solidFill>
                  <a:srgbClr val="FFFF00"/>
                </a:solidFill>
              </a:rPr>
              <a:t> SDM yang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bersaing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global di </a:t>
            </a:r>
            <a:r>
              <a:rPr lang="en-US" dirty="0" err="1" smtClean="0">
                <a:solidFill>
                  <a:srgbClr val="FFFF00"/>
                </a:solidFill>
              </a:rPr>
              <a:t>bidang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keahlian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masing-masing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Mengembangkan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jejaring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pengabdian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memenuhi</a:t>
            </a:r>
            <a:r>
              <a:rPr lang="en-US" dirty="0" smtClean="0">
                <a:solidFill>
                  <a:srgbClr val="FFFF00"/>
                </a:solidFill>
              </a:rPr>
              <a:t> target </a:t>
            </a:r>
            <a:r>
              <a:rPr lang="en-US" dirty="0" err="1" smtClean="0">
                <a:solidFill>
                  <a:srgbClr val="FFFF00"/>
                </a:solidFill>
              </a:rPr>
              <a:t>visi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kesehatan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maupun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global  ( </a:t>
            </a:r>
            <a:r>
              <a:rPr lang="en-US" dirty="0" smtClean="0">
                <a:solidFill>
                  <a:srgbClr val="FFFF00"/>
                </a:solidFill>
              </a:rPr>
              <a:t>vision 2020)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054" y="4591050"/>
            <a:ext cx="210289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422</Words>
  <Application>Microsoft Office PowerPoint</Application>
  <PresentationFormat>Custom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Renstra  Departemen Ilmu Kesehatan Mata  FK UGM</vt:lpstr>
      <vt:lpstr>Struktur Dokumen Renstra</vt:lpstr>
      <vt:lpstr>Bab 1. Kebijakan Umum</vt:lpstr>
      <vt:lpstr>Pendahuluan :</vt:lpstr>
      <vt:lpstr>PowerPoint Presentation</vt:lpstr>
      <vt:lpstr>Nilai-nilai Dasar</vt:lpstr>
      <vt:lpstr>Visi</vt:lpstr>
      <vt:lpstr>Misi</vt:lpstr>
      <vt:lpstr>Komitmen</vt:lpstr>
      <vt:lpstr>PowerPoint Presentation</vt:lpstr>
      <vt:lpstr>Tujuan</vt:lpstr>
      <vt:lpstr>Milestone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Renstra Departemen Ilmu Kesehatan Mata FK UGM</dc:title>
  <dc:creator>Asus Notebook</dc:creator>
  <cp:lastModifiedBy>Mbak Lia</cp:lastModifiedBy>
  <cp:revision>29</cp:revision>
  <dcterms:created xsi:type="dcterms:W3CDTF">2017-11-12T13:02:37Z</dcterms:created>
  <dcterms:modified xsi:type="dcterms:W3CDTF">2017-11-13T05:10:53Z</dcterms:modified>
</cp:coreProperties>
</file>