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6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cs typeface="Arial" pitchFamily="34" charset="0"/>
              </a:rPr>
              <a:t>DEPARTEMEN KEPERAWATAN </a:t>
            </a:r>
            <a:r>
              <a:rPr lang="en-US" sz="3200" smtClean="0">
                <a:cs typeface="Arial" pitchFamily="34" charset="0"/>
              </a:rPr>
              <a:t>DASAR </a:t>
            </a:r>
          </a:p>
          <a:p>
            <a:pPr algn="r"/>
            <a:r>
              <a:rPr lang="en-US" sz="3200" smtClean="0">
                <a:cs typeface="Arial" pitchFamily="34" charset="0"/>
              </a:rPr>
              <a:t>DAN </a:t>
            </a:r>
            <a:r>
              <a:rPr lang="en-US" sz="3200" dirty="0" smtClean="0">
                <a:cs typeface="Arial" pitchFamily="34" charset="0"/>
              </a:rPr>
              <a:t>EMERGENSI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386" y="1600200"/>
            <a:ext cx="6162013" cy="4525963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Pancasila</a:t>
            </a:r>
            <a:endParaRPr lang="en-US" sz="3200" dirty="0"/>
          </a:p>
          <a:p>
            <a:pPr lvl="0">
              <a:lnSpc>
                <a:spcPct val="90000"/>
              </a:lnSpc>
            </a:pPr>
            <a:r>
              <a:rPr lang="en-US" sz="3200" dirty="0" err="1"/>
              <a:t>Integritas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Kolaboratif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Kompeten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i="1" dirty="0" err="1"/>
              <a:t>Altruisme</a:t>
            </a:r>
            <a:r>
              <a:rPr lang="en-US" sz="3200" i="1" dirty="0"/>
              <a:t> </a:t>
            </a:r>
            <a:endParaRPr lang="en-US" sz="3200" dirty="0"/>
          </a:p>
          <a:p>
            <a:pPr lvl="0">
              <a:lnSpc>
                <a:spcPct val="90000"/>
              </a:lnSpc>
            </a:pPr>
            <a:r>
              <a:rPr lang="en-US" sz="3200" dirty="0" err="1"/>
              <a:t>Respek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Empati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819" y="2076283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0984" y="2199516"/>
            <a:ext cx="87810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“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Emergensi</a:t>
            </a:r>
            <a:r>
              <a:rPr lang="en-US" sz="2800" dirty="0"/>
              <a:t> yang </a:t>
            </a:r>
            <a:r>
              <a:rPr lang="en-US" sz="2800" dirty="0" err="1"/>
              <a:t>berstandar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, </a:t>
            </a:r>
            <a:r>
              <a:rPr lang="en-US" sz="2800" dirty="0" err="1"/>
              <a:t>inovatif</a:t>
            </a:r>
            <a:r>
              <a:rPr lang="en-US" sz="2800" dirty="0"/>
              <a:t>,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senantiasa</a:t>
            </a:r>
            <a:r>
              <a:rPr lang="en-US" sz="2800" dirty="0"/>
              <a:t> </a:t>
            </a:r>
            <a:r>
              <a:rPr lang="en-US" sz="2800" dirty="0" err="1"/>
              <a:t>mengabdi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kemanusiaan</a:t>
            </a:r>
            <a:r>
              <a:rPr lang="en-US" sz="2800" dirty="0"/>
              <a:t> </a:t>
            </a:r>
            <a:r>
              <a:rPr lang="en-US" sz="2800" dirty="0" err="1"/>
              <a:t>dijiwai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79" y="1769215"/>
            <a:ext cx="9713811" cy="4770816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Meningkatkan</a:t>
            </a:r>
            <a:r>
              <a:rPr lang="en-US" sz="3200" dirty="0">
                <a:solidFill>
                  <a:schemeClr val="tx1"/>
                </a:solidFill>
              </a:rPr>
              <a:t> status </a:t>
            </a:r>
            <a:r>
              <a:rPr lang="en-US" sz="3200" dirty="0" err="1">
                <a:solidFill>
                  <a:schemeClr val="tx1"/>
                </a:solidFill>
              </a:rPr>
              <a:t>kesehatan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masyarakat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melalui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pendidikan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penelitian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pengabdian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keperawatan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dasar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emergensi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unggul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mengedepankan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kearifan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lokal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etika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profesionalisme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berlandaskan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keilmuan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berbasis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bukti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terintegrasi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Academic Health System”. 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emergensi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i="1" dirty="0"/>
              <a:t>health promoting institution </a:t>
            </a:r>
            <a:endParaRPr lang="en-US" sz="2000" dirty="0"/>
          </a:p>
          <a:p>
            <a:pPr lvl="0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yang </a:t>
            </a:r>
            <a:r>
              <a:rPr lang="en-US" sz="2000" dirty="0" err="1"/>
              <a:t>inovatif</a:t>
            </a:r>
            <a:r>
              <a:rPr lang="en-US" sz="2000" dirty="0"/>
              <a:t>, </a:t>
            </a:r>
            <a:r>
              <a:rPr lang="en-US" sz="2000" dirty="0" err="1"/>
              <a:t>berintegritas</a:t>
            </a:r>
            <a:r>
              <a:rPr lang="en-US" sz="2000" dirty="0"/>
              <a:t>, </a:t>
            </a:r>
            <a:r>
              <a:rPr lang="en-US" sz="2000" dirty="0" err="1"/>
              <a:t>transparan</a:t>
            </a:r>
            <a:r>
              <a:rPr lang="en-US" sz="2000" dirty="0"/>
              <a:t>, </a:t>
            </a:r>
            <a:r>
              <a:rPr lang="en-US" sz="2000" dirty="0" err="1"/>
              <a:t>akuntabel</a:t>
            </a:r>
            <a:r>
              <a:rPr lang="en-US" sz="2000" dirty="0"/>
              <a:t>,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lain </a:t>
            </a:r>
            <a:r>
              <a:rPr lang="en-US" sz="2000" dirty="0" err="1"/>
              <a:t>baik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profesionalisme</a:t>
            </a:r>
            <a:r>
              <a:rPr lang="en-US" sz="2000" dirty="0"/>
              <a:t> </a:t>
            </a:r>
            <a:r>
              <a:rPr lang="en-US" sz="2000" dirty="0" err="1"/>
              <a:t>sivitas</a:t>
            </a:r>
            <a:r>
              <a:rPr lang="en-US" sz="2000" dirty="0"/>
              <a:t> </a:t>
            </a:r>
            <a:r>
              <a:rPr lang="en-US" sz="2000" dirty="0" err="1"/>
              <a:t>akademika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hospitalia</a:t>
            </a:r>
            <a:r>
              <a:rPr lang="en-US" sz="2000" dirty="0"/>
              <a:t> yang </a:t>
            </a:r>
            <a:r>
              <a:rPr lang="en-US" sz="2000" dirty="0" err="1"/>
              <a:t>dilandasi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kolaborasi</a:t>
            </a:r>
            <a:r>
              <a:rPr lang="en-US" sz="2000" dirty="0"/>
              <a:t> </a:t>
            </a:r>
            <a:r>
              <a:rPr lang="en-US" sz="2000" dirty="0" err="1"/>
              <a:t>multiprofesi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Tri Dharma </a:t>
            </a:r>
            <a:r>
              <a:rPr lang="en-US" sz="2000" dirty="0" err="1"/>
              <a:t>Perguruan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 </a:t>
            </a:r>
          </a:p>
          <a:p>
            <a:pPr lvl="0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Tridharma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pasca</a:t>
            </a:r>
            <a:r>
              <a:rPr lang="en-US" sz="2000" dirty="0"/>
              <a:t> </a:t>
            </a:r>
            <a:r>
              <a:rPr lang="en-US" sz="2000" dirty="0" err="1"/>
              <a:t>sarjana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spesialisasi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emergensi</a:t>
            </a:r>
            <a:r>
              <a:rPr lang="en-US" sz="2000" dirty="0"/>
              <a:t>,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kritis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90" y="1112021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emergensi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kekritisan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emergensi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pPr lvl="0"/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sivitas</a:t>
            </a:r>
            <a:r>
              <a:rPr lang="en-US" sz="2400" dirty="0"/>
              <a:t> </a:t>
            </a:r>
            <a:r>
              <a:rPr lang="en-US" sz="2400" dirty="0" err="1"/>
              <a:t>akademika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sivitas</a:t>
            </a:r>
            <a:r>
              <a:rPr lang="en-US" sz="2400" dirty="0"/>
              <a:t> </a:t>
            </a:r>
            <a:r>
              <a:rPr lang="en-US" sz="2400" dirty="0" err="1"/>
              <a:t>hospitalia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Mengoptimalkan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berskala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 regional,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 smtClean="0"/>
              <a:t>;</a:t>
            </a:r>
          </a:p>
          <a:p>
            <a:pPr lvl="0"/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96908" y="1156790"/>
            <a:ext cx="10469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Kampus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(</a:t>
            </a:r>
            <a:r>
              <a:rPr lang="en-US" sz="2400" i="1" dirty="0"/>
              <a:t>health promoting campus</a:t>
            </a:r>
            <a:r>
              <a:rPr lang="en-US" sz="2400" dirty="0"/>
              <a:t>)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ajar/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emergensi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kekritisan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sarjana</a:t>
            </a:r>
            <a:r>
              <a:rPr lang="en-US" sz="2400" dirty="0"/>
              <a:t>,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magister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i="1" dirty="0"/>
              <a:t>Personalized education </a:t>
            </a:r>
            <a:r>
              <a:rPr lang="en-US" sz="2400" dirty="0" err="1"/>
              <a:t>berbasis</a:t>
            </a:r>
            <a:r>
              <a:rPr lang="en-US" sz="2400" dirty="0"/>
              <a:t> IT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i="1" dirty="0"/>
              <a:t>smart classrooms</a:t>
            </a:r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US" sz="2400" i="1" dirty="0"/>
              <a:t>Communities of Practices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training </a:t>
            </a:r>
            <a:r>
              <a:rPr lang="en-US" sz="2400" dirty="0" err="1"/>
              <a:t>centre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i="1" dirty="0"/>
              <a:t>social-</a:t>
            </a:r>
            <a:r>
              <a:rPr lang="en-US" sz="2400" i="1" dirty="0" err="1"/>
              <a:t>entrepeneurship</a:t>
            </a:r>
            <a:r>
              <a:rPr lang="en-US" sz="2400" i="1" dirty="0"/>
              <a:t> </a:t>
            </a:r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emergensi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, yang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/>
              <a:t>desa-desa</a:t>
            </a:r>
            <a:r>
              <a:rPr lang="en-US" sz="2400" dirty="0"/>
              <a:t> </a:t>
            </a:r>
            <a:r>
              <a:rPr lang="en-US" sz="2400" dirty="0" err="1"/>
              <a:t>binaan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INA-Health TV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yang </a:t>
            </a:r>
            <a:r>
              <a:rPr lang="en-US" sz="2400" dirty="0" err="1"/>
              <a:t>terakreditasi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17228</TotalTime>
  <Words>448</Words>
  <Application>Microsoft Macintosh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Sri Setiyarini</cp:lastModifiedBy>
  <cp:revision>148</cp:revision>
  <dcterms:created xsi:type="dcterms:W3CDTF">2016-10-06T12:46:54Z</dcterms:created>
  <dcterms:modified xsi:type="dcterms:W3CDTF">2017-11-15T16:41:05Z</dcterms:modified>
</cp:coreProperties>
</file>