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2"/>
  </p:notesMasterIdLst>
  <p:sldIdLst>
    <p:sldId id="257" r:id="rId3"/>
    <p:sldId id="398" r:id="rId4"/>
    <p:sldId id="405" r:id="rId5"/>
    <p:sldId id="399" r:id="rId6"/>
    <p:sldId id="400" r:id="rId7"/>
    <p:sldId id="401" r:id="rId8"/>
    <p:sldId id="402" r:id="rId9"/>
    <p:sldId id="403" r:id="rId10"/>
    <p:sldId id="40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5400" b="1" dirty="0" smtClean="0"/>
              <a:t>DEPARTEMEN </a:t>
            </a:r>
          </a:p>
          <a:p>
            <a:pPr algn="ctr"/>
            <a:r>
              <a:rPr lang="id-ID" sz="5400" b="1" dirty="0" smtClean="0"/>
              <a:t>ILMU KEDOKTERAN FORENSIK DAN MEDIKOLEGAL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sz="3600" b="1" dirty="0" smtClean="0"/>
              <a:t>Pendahuluan</a:t>
            </a:r>
          </a:p>
          <a:p>
            <a:r>
              <a:rPr lang="fi-FI" sz="3600" b="1" dirty="0" smtClean="0"/>
              <a:t>Nilai-nilai dasar</a:t>
            </a:r>
          </a:p>
          <a:p>
            <a:r>
              <a:rPr lang="fi-FI" sz="3600" b="1" dirty="0" smtClean="0"/>
              <a:t>Visi </a:t>
            </a:r>
          </a:p>
          <a:p>
            <a:r>
              <a:rPr lang="fi-FI" sz="3600" b="1" dirty="0" smtClean="0"/>
              <a:t>Misi</a:t>
            </a:r>
          </a:p>
          <a:p>
            <a:r>
              <a:rPr lang="fi-FI" sz="3600" b="1" dirty="0" smtClean="0"/>
              <a:t>Komitmen</a:t>
            </a:r>
          </a:p>
          <a:p>
            <a:r>
              <a:rPr lang="fi-FI" sz="3600" b="1" dirty="0" smtClean="0"/>
              <a:t>Tujuan</a:t>
            </a:r>
            <a:r>
              <a:rPr lang="id-ID" sz="3600" b="1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PENDAHULUAN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3200" dirty="0" smtClean="0"/>
              <a:t>Departemen Ilmu Kedokteran </a:t>
            </a:r>
            <a:r>
              <a:rPr lang="id-ID" sz="3200" dirty="0"/>
              <a:t>F</a:t>
            </a:r>
            <a:r>
              <a:rPr lang="id-ID" sz="3200" dirty="0" smtClean="0"/>
              <a:t>orensik dan Medikolegal sebagai bagian dari Fakultas Kedokteran UGM, berkeinginan untuk menjadi departemen ilmu kedokteran forensik dan medikolegal yang unggul, serta mengedepankan nilai-nilai Pancasila. Oleh karena itu untuk mewujudkan tujuan tersebut , perlu dibuat renstra departemen.</a:t>
            </a:r>
            <a:endParaRPr lang="id-ID" sz="3200" dirty="0"/>
          </a:p>
          <a:p>
            <a:pPr marL="0" indent="0" algn="just">
              <a:buNone/>
            </a:pP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69165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id-ID" sz="3200" dirty="0"/>
              <a:t>Departemen ilmu Kedokteran Forensik dan Medikolegal melaksanakan misinya dengan memegang teguh nilai-nila dasar Pancasila dan nilai-nilai :</a:t>
            </a:r>
          </a:p>
          <a:p>
            <a:pPr>
              <a:buFont typeface="Wingdings" pitchFamily="2" charset="2"/>
              <a:buChar char="Ø"/>
            </a:pPr>
            <a:r>
              <a:rPr lang="id-ID" sz="3200" dirty="0"/>
              <a:t>Kejujuran</a:t>
            </a:r>
          </a:p>
          <a:p>
            <a:pPr>
              <a:buFont typeface="Wingdings" pitchFamily="2" charset="2"/>
              <a:buChar char="Ø"/>
            </a:pPr>
            <a:r>
              <a:rPr lang="id-ID" sz="3200" dirty="0"/>
              <a:t>Keadilan</a:t>
            </a:r>
          </a:p>
          <a:p>
            <a:pPr>
              <a:buFont typeface="Wingdings" pitchFamily="2" charset="2"/>
              <a:buChar char="Ø"/>
            </a:pPr>
            <a:r>
              <a:rPr lang="id-ID" sz="3200" dirty="0"/>
              <a:t>Keterbukaan</a:t>
            </a:r>
          </a:p>
          <a:p>
            <a:pPr>
              <a:buFont typeface="Wingdings" pitchFamily="2" charset="2"/>
              <a:buChar char="Ø"/>
            </a:pPr>
            <a:r>
              <a:rPr lang="id-ID" sz="3200" dirty="0"/>
              <a:t>kebersamaan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id-ID" sz="3200" dirty="0"/>
              <a:t>Menjadi Departemen Ilmu Kedokteran Forensik dan </a:t>
            </a:r>
            <a:r>
              <a:rPr lang="id-ID" sz="3200" dirty="0" smtClean="0"/>
              <a:t>Medikolegal yang </a:t>
            </a:r>
            <a:r>
              <a:rPr lang="id-ID" sz="3200" dirty="0"/>
              <a:t>unggul pada tahun 2025 dengan </a:t>
            </a:r>
            <a:r>
              <a:rPr lang="id-ID" sz="3200" dirty="0" smtClean="0"/>
              <a:t>dijiwai </a:t>
            </a:r>
            <a:r>
              <a:rPr lang="id-ID" sz="3200" dirty="0"/>
              <a:t>Pancasila.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id-ID" sz="3600" dirty="0"/>
              <a:t>MENINGKATKAN DEPARTEMEN ILMU KEDOKTERAN FORENSIK DAN MEDIKOLEGAL MELALUI KEGIATAN PENDIDIKAN, PENELITIAN, PENGABDIAN DAN PELAYANAN YANG UNGGUL, BERLANDASKAN PANCASILA, KEARIFAN LOKAL, ETIKA, PROFESIONALISME DAN KEILMUAN BERBASIS BUKTI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id-ID" sz="2300" dirty="0" smtClean="0"/>
              <a:t>Meningkatkan manajemen departemen yang berintegritas, transparan, akuntabel, kredibel, efisien dan adil.</a:t>
            </a:r>
          </a:p>
          <a:p>
            <a:r>
              <a:rPr lang="id-ID" sz="2300" dirty="0" smtClean="0"/>
              <a:t>Menerapkan keilmuan berbasis bukti dalam pengambilan keputusan ilmiah dan manajerial.</a:t>
            </a:r>
          </a:p>
          <a:p>
            <a:r>
              <a:rPr lang="id-ID" sz="2300" dirty="0" smtClean="0"/>
              <a:t>Membangun kemitraan yang saling menguntungkan dengan wahana pendidikan.</a:t>
            </a:r>
          </a:p>
          <a:p>
            <a:r>
              <a:rPr lang="id-ID" sz="2300" dirty="0" smtClean="0"/>
              <a:t>Melakukan adaptasi dan perbaikan mutu berkelanjutan.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id-ID" sz="2800" dirty="0"/>
              <a:t>MENJADIKAN DEPARTEMEN ILMU KEDOKTERAN FORENSIK DAN MEDIKOLEGAL FK UGM SEBAGAI UNGGULAN  MELALUI :</a:t>
            </a:r>
          </a:p>
          <a:p>
            <a:pPr algn="just">
              <a:buFont typeface="Wingdings" pitchFamily="2" charset="2"/>
              <a:buChar char="Ø"/>
            </a:pPr>
            <a:r>
              <a:rPr lang="id-ID" sz="2800" dirty="0"/>
              <a:t>Kegiatan pendidikan kedokteran forensik yang inovatif dan berkualitas</a:t>
            </a:r>
          </a:p>
          <a:p>
            <a:pPr algn="just">
              <a:buFont typeface="Wingdings" pitchFamily="2" charset="2"/>
              <a:buChar char="Ø"/>
            </a:pPr>
            <a:r>
              <a:rPr lang="id-ID" sz="2800" dirty="0"/>
              <a:t>Produk penelitian yang bermutu</a:t>
            </a:r>
          </a:p>
          <a:p>
            <a:pPr algn="just">
              <a:buFont typeface="Wingdings" pitchFamily="2" charset="2"/>
              <a:buChar char="Ø"/>
            </a:pPr>
            <a:r>
              <a:rPr lang="id-ID" sz="2800" dirty="0"/>
              <a:t>Pengabdian kepada masyarakat yang mampu mendorong kemandirian dan kesejahteraan masyarakat secara berkelanjutan</a:t>
            </a:r>
          </a:p>
          <a:p>
            <a:pPr algn="just">
              <a:buFont typeface="Wingdings" pitchFamily="2" charset="2"/>
              <a:buChar char="Ø"/>
            </a:pPr>
            <a:r>
              <a:rPr lang="id-ID" sz="2800" dirty="0"/>
              <a:t>Kerjasama yang strategis, sinergis dan berkelanjutan dengan para mitra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r>
              <a:rPr lang="id-ID" sz="2100" dirty="0" smtClean="0"/>
              <a:t>Pengembangan staf dan tenaga kependidikan</a:t>
            </a:r>
          </a:p>
          <a:p>
            <a:r>
              <a:rPr lang="id-ID" sz="2100" dirty="0" smtClean="0"/>
              <a:t>Pengembangan bahan ajar yang lebih inovatif dan up date</a:t>
            </a:r>
          </a:p>
          <a:p>
            <a:r>
              <a:rPr lang="id-ID" sz="2100" dirty="0" smtClean="0"/>
              <a:t>Pengembangan kualitas riset dan jumlah publikasi international</a:t>
            </a:r>
          </a:p>
          <a:p>
            <a:r>
              <a:rPr lang="id-ID" sz="2100" dirty="0" smtClean="0"/>
              <a:t>Pengembangan pengabdian masyarakat yang lebih terintegrasi dengan departemen lain</a:t>
            </a:r>
          </a:p>
          <a:p>
            <a:r>
              <a:rPr lang="id-ID" sz="2100" dirty="0" smtClean="0"/>
              <a:t>Pengembangan kerjasama dengan mitra yang terkait</a:t>
            </a:r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17311</TotalTime>
  <Words>270</Words>
  <Application>Microsoft Office PowerPoint</Application>
  <PresentationFormat>Custom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2_Office Theme</vt:lpstr>
      <vt:lpstr>PowerPoint Presentation</vt:lpstr>
      <vt:lpstr>Bab 1. Kebijakan Umum</vt:lpstr>
      <vt:lpstr>PENDAHULUAN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forensik2</cp:lastModifiedBy>
  <cp:revision>156</cp:revision>
  <dcterms:created xsi:type="dcterms:W3CDTF">2016-10-06T12:46:54Z</dcterms:created>
  <dcterms:modified xsi:type="dcterms:W3CDTF">2017-11-09T01:40:46Z</dcterms:modified>
  <cp:contentStatus/>
</cp:coreProperties>
</file>