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</a:p>
          <a:p>
            <a:pPr algn="r"/>
            <a:r>
              <a:rPr lang="en-US" sz="5400" b="1" dirty="0" err="1" smtClean="0"/>
              <a:t>Ilmu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Penyakit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Dalam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1624"/>
            <a:ext cx="10972800" cy="4525963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 smtClean="0"/>
              <a:t>Nilai</a:t>
            </a:r>
            <a:r>
              <a:rPr lang="en-US" sz="3200" dirty="0" err="1" smtClean="0"/>
              <a:t>-nilai</a:t>
            </a:r>
            <a:r>
              <a:rPr lang="en-US" sz="3200" dirty="0" smtClean="0"/>
              <a:t> </a:t>
            </a:r>
            <a:r>
              <a:rPr lang="en-US" sz="3200" dirty="0" err="1" smtClean="0"/>
              <a:t>Pancasila</a:t>
            </a:r>
            <a:endParaRPr lang="en-US" sz="3200" dirty="0" smtClean="0"/>
          </a:p>
          <a:p>
            <a:r>
              <a:rPr lang="en-US" sz="3200" dirty="0" err="1" smtClean="0"/>
              <a:t>Keilmua</a:t>
            </a:r>
            <a:r>
              <a:rPr lang="en-US" sz="32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err="1" smtClean="0"/>
              <a:t>meliputi</a:t>
            </a:r>
            <a:r>
              <a:rPr lang="en-US" sz="3200" dirty="0" smtClean="0"/>
              <a:t> </a:t>
            </a:r>
            <a:r>
              <a:rPr lang="en-US" sz="3200" dirty="0" err="1" smtClean="0"/>
              <a:t>universalitas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obyektivitas</a:t>
            </a:r>
            <a:r>
              <a:rPr lang="en-US" sz="3200" dirty="0" smtClean="0"/>
              <a:t> </a:t>
            </a:r>
            <a:r>
              <a:rPr lang="en-US" sz="3200" dirty="0" err="1" smtClean="0"/>
              <a:t>ilmu</a:t>
            </a:r>
            <a:r>
              <a:rPr lang="en-US" sz="3200" dirty="0" smtClean="0"/>
              <a:t>, </a:t>
            </a:r>
            <a:r>
              <a:rPr lang="en-US" sz="3200" dirty="0" err="1" smtClean="0"/>
              <a:t>kebebasan</a:t>
            </a:r>
            <a:r>
              <a:rPr lang="en-US" sz="3200" dirty="0" smtClean="0"/>
              <a:t> </a:t>
            </a:r>
            <a:r>
              <a:rPr lang="en-US" sz="3200" dirty="0" err="1" smtClean="0"/>
              <a:t>akademik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mimbar</a:t>
            </a:r>
            <a:r>
              <a:rPr lang="en-US" sz="3200" dirty="0" smtClean="0"/>
              <a:t> </a:t>
            </a:r>
            <a:r>
              <a:rPr lang="en-US" sz="3200" dirty="0" err="1" smtClean="0"/>
              <a:t>akademik</a:t>
            </a:r>
            <a:r>
              <a:rPr lang="en-US" sz="3200" dirty="0" smtClean="0"/>
              <a:t>, </a:t>
            </a:r>
            <a:r>
              <a:rPr lang="en-US" sz="3200" dirty="0" err="1" smtClean="0"/>
              <a:t>penghargaan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kenyataan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kebenaran</a:t>
            </a:r>
            <a:r>
              <a:rPr lang="en-US" sz="3200" dirty="0" smtClean="0"/>
              <a:t> </a:t>
            </a:r>
            <a:r>
              <a:rPr lang="en-US" sz="3200" dirty="0" err="1" smtClean="0"/>
              <a:t>guna</a:t>
            </a:r>
            <a:r>
              <a:rPr lang="en-US" sz="3200" dirty="0" smtClean="0"/>
              <a:t> </a:t>
            </a:r>
            <a:r>
              <a:rPr lang="en-US" sz="3200" dirty="0" err="1" smtClean="0"/>
              <a:t>keadaban</a:t>
            </a:r>
            <a:r>
              <a:rPr lang="en-US" sz="3200" dirty="0" smtClean="0"/>
              <a:t>, </a:t>
            </a:r>
            <a:r>
              <a:rPr lang="en-US" sz="3200" dirty="0" err="1" smtClean="0"/>
              <a:t>kemanfaatan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kebahagiaan</a:t>
            </a:r>
            <a:endParaRPr lang="en-US" sz="3200" dirty="0" smtClean="0"/>
          </a:p>
          <a:p>
            <a:r>
              <a:rPr lang="en-US" sz="3200" dirty="0" err="1" smtClean="0"/>
              <a:t>Kebudayaan</a:t>
            </a:r>
            <a:r>
              <a:rPr lang="en-US" sz="3200" dirty="0" smtClean="0"/>
              <a:t>, </a:t>
            </a:r>
            <a:r>
              <a:rPr lang="en-US" sz="3200" dirty="0" err="1" smtClean="0"/>
              <a:t>meliputi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nasionalisme</a:t>
            </a:r>
            <a:r>
              <a:rPr lang="en-US" sz="3200" dirty="0" smtClean="0"/>
              <a:t>, </a:t>
            </a:r>
            <a:r>
              <a:rPr lang="en-US" sz="3200" dirty="0" err="1" smtClean="0"/>
              <a:t>toleransi</a:t>
            </a:r>
            <a:r>
              <a:rPr lang="en-US" sz="3200" dirty="0" smtClean="0"/>
              <a:t>, </a:t>
            </a:r>
            <a:r>
              <a:rPr lang="en-US" sz="3200" dirty="0" err="1" smtClean="0"/>
              <a:t>hak</a:t>
            </a:r>
            <a:r>
              <a:rPr lang="en-US" sz="3200" dirty="0" smtClean="0"/>
              <a:t> </a:t>
            </a:r>
            <a:r>
              <a:rPr lang="en-US" sz="3200" dirty="0" err="1" smtClean="0"/>
              <a:t>asasi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keragaman</a:t>
            </a:r>
            <a:endParaRPr lang="en-US" sz="3200" dirty="0" smtClean="0"/>
          </a:p>
          <a:p>
            <a:r>
              <a:rPr lang="en-US" sz="3200" dirty="0" err="1" smtClean="0"/>
              <a:t>Etika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profesionalisme</a:t>
            </a:r>
            <a:r>
              <a:rPr lang="en-US" sz="3200" dirty="0" smtClean="0"/>
              <a:t> </a:t>
            </a:r>
            <a:r>
              <a:rPr lang="en-US" sz="3200" dirty="0" err="1" smtClean="0"/>
              <a:t>meliputi</a:t>
            </a:r>
            <a:r>
              <a:rPr lang="en-US" sz="3200" dirty="0" smtClean="0"/>
              <a:t> </a:t>
            </a:r>
            <a:r>
              <a:rPr lang="en-US" sz="3200" dirty="0" err="1" smtClean="0"/>
              <a:t>etika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,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etika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569" y="1789159"/>
            <a:ext cx="11178862" cy="4095481"/>
          </a:xfrm>
          <a:solidFill>
            <a:schemeClr val="bg1"/>
          </a:solidFill>
        </p:spPr>
        <p:txBody>
          <a:bodyPr/>
          <a:lstStyle/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departemen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Ilm</a:t>
            </a:r>
            <a:r>
              <a:rPr lang="en-US" dirty="0" err="1" smtClean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Penyakit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unggul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pendidikan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penelitian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pengabdian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nasional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berkelas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dunia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dijiwai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nilai-nilai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marL="742950" indent="-742950" algn="l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Meningkatkan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mutu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pendidikan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sesuai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Standar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Kompetensi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Nasional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pPr marL="742950" indent="-742950" algn="l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Melaksanakan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kegiatan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penelitian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pengabdian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masyarakat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secara</a:t>
            </a:r>
            <a:r>
              <a:rPr lang="en-US" sz="3200" dirty="0" smtClean="0">
                <a:solidFill>
                  <a:schemeClr val="tx1"/>
                </a:solidFill>
              </a:rPr>
              <a:t> professional </a:t>
            </a:r>
            <a:r>
              <a:rPr lang="en-US" sz="3200" dirty="0" err="1" smtClean="0">
                <a:solidFill>
                  <a:schemeClr val="tx1"/>
                </a:solidFill>
              </a:rPr>
              <a:t>berbasis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bukti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terintegrasi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dalam</a:t>
            </a:r>
            <a:r>
              <a:rPr lang="en-US" sz="3200" dirty="0" smtClean="0">
                <a:solidFill>
                  <a:schemeClr val="tx1"/>
                </a:solidFill>
              </a:rPr>
              <a:t> Academic Health System</a:t>
            </a:r>
          </a:p>
          <a:p>
            <a:pPr marL="742950" indent="-742950" algn="l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Meningkatkan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kualitas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pendidik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jenjang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lebih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tinggi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Meningkatkan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kualitas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kuantitas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sarana</a:t>
            </a:r>
            <a:r>
              <a:rPr lang="en-US" sz="3200" dirty="0" smtClean="0">
                <a:solidFill>
                  <a:schemeClr val="tx1"/>
                </a:solidFill>
              </a:rPr>
              <a:t>/</a:t>
            </a:r>
            <a:r>
              <a:rPr lang="en-US" sz="3200" dirty="0" err="1" smtClean="0">
                <a:solidFill>
                  <a:schemeClr val="tx1"/>
                </a:solidFill>
              </a:rPr>
              <a:t>prasarana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pendidikan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r>
              <a:rPr lang="en-US" sz="2000" dirty="0" err="1" smtClean="0"/>
              <a:t>Menerapkan</a:t>
            </a:r>
            <a:r>
              <a:rPr lang="en-US" sz="2000" dirty="0" smtClean="0"/>
              <a:t> </a:t>
            </a:r>
            <a:r>
              <a:rPr lang="en-US" sz="2000" dirty="0" err="1" smtClean="0"/>
              <a:t>keilmuan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berbasis</a:t>
            </a:r>
            <a:r>
              <a:rPr lang="en-US" sz="2000" dirty="0" smtClean="0"/>
              <a:t> </a:t>
            </a:r>
            <a:r>
              <a:rPr lang="en-US" sz="2000" dirty="0" err="1" smtClean="0"/>
              <a:t>bukti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pengambilan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manajerial</a:t>
            </a:r>
            <a:endParaRPr lang="en-US" sz="2000" dirty="0" smtClean="0"/>
          </a:p>
          <a:p>
            <a:r>
              <a:rPr lang="en-US" sz="2000" dirty="0" err="1" smtClean="0"/>
              <a:t>Menciptakan</a:t>
            </a:r>
            <a:r>
              <a:rPr lang="en-US" sz="2000" dirty="0" smtClean="0"/>
              <a:t> </a:t>
            </a:r>
            <a:r>
              <a:rPr lang="en-US" sz="2000" dirty="0" err="1" smtClean="0"/>
              <a:t>atmosfer</a:t>
            </a:r>
            <a:r>
              <a:rPr lang="en-US" sz="2000" dirty="0" smtClean="0"/>
              <a:t> </a:t>
            </a:r>
            <a:r>
              <a:rPr lang="en-US" sz="2000" dirty="0" err="1" smtClean="0"/>
              <a:t>akademik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kondusif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peserta</a:t>
            </a:r>
            <a:r>
              <a:rPr lang="en-US" sz="2000" dirty="0" smtClean="0"/>
              <a:t> </a:t>
            </a:r>
            <a:r>
              <a:rPr lang="en-US" sz="2000" dirty="0" err="1" smtClean="0"/>
              <a:t>didik</a:t>
            </a:r>
            <a:endParaRPr lang="en-US" sz="2000" dirty="0" smtClean="0"/>
          </a:p>
          <a:p>
            <a:r>
              <a:rPr lang="en-US" sz="2000" dirty="0" err="1" smtClean="0"/>
              <a:t>Meningatkan</a:t>
            </a:r>
            <a:r>
              <a:rPr lang="en-US" sz="2000" dirty="0" smtClean="0"/>
              <a:t> </a:t>
            </a:r>
            <a:r>
              <a:rPr lang="en-US" sz="2000" dirty="0" err="1" smtClean="0"/>
              <a:t>atmosfer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yang </a:t>
            </a:r>
            <a:r>
              <a:rPr lang="en-US" sz="2000" dirty="0" err="1" smtClean="0"/>
              <a:t>kondusif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dosen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staf</a:t>
            </a:r>
            <a:r>
              <a:rPr lang="en-US" sz="2000" dirty="0" smtClean="0"/>
              <a:t> </a:t>
            </a:r>
            <a:r>
              <a:rPr lang="en-US" sz="2000" dirty="0" err="1" smtClean="0"/>
              <a:t>kependidikan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Menjalin</a:t>
            </a:r>
            <a:r>
              <a:rPr lang="en-US" sz="2000" dirty="0" smtClean="0"/>
              <a:t> </a:t>
            </a:r>
            <a:r>
              <a:rPr lang="en-US" sz="2000" dirty="0" err="1" smtClean="0"/>
              <a:t>kerjasama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aktif</a:t>
            </a:r>
            <a:r>
              <a:rPr lang="en-US" sz="2000" dirty="0" smtClean="0"/>
              <a:t> 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rumah</a:t>
            </a:r>
            <a:r>
              <a:rPr lang="en-US" sz="2000" dirty="0" smtClean="0"/>
              <a:t> </a:t>
            </a:r>
            <a:r>
              <a:rPr lang="en-US" sz="2000" dirty="0" err="1" smtClean="0"/>
              <a:t>sakit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penyelenggaraan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akademik</a:t>
            </a:r>
            <a:endParaRPr lang="en-US" sz="2000" dirty="0" smtClean="0"/>
          </a:p>
          <a:p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departemen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penyakit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berintegritas</a:t>
            </a:r>
            <a:r>
              <a:rPr lang="en-US" sz="2000" dirty="0" smtClean="0"/>
              <a:t>, </a:t>
            </a:r>
            <a:r>
              <a:rPr lang="en-US" sz="2000" dirty="0" err="1" smtClean="0"/>
              <a:t>transparan</a:t>
            </a:r>
            <a:r>
              <a:rPr lang="en-US" sz="2000" dirty="0" smtClean="0"/>
              <a:t>, </a:t>
            </a:r>
            <a:r>
              <a:rPr lang="en-US" sz="2000" dirty="0" err="1" smtClean="0"/>
              <a:t>akuntabel</a:t>
            </a:r>
            <a:r>
              <a:rPr lang="en-US" sz="2000" dirty="0" smtClean="0"/>
              <a:t>, </a:t>
            </a:r>
            <a:r>
              <a:rPr lang="en-US" sz="2000" dirty="0" err="1" smtClean="0"/>
              <a:t>kredibel</a:t>
            </a:r>
            <a:r>
              <a:rPr lang="en-US" sz="2000" dirty="0" smtClean="0"/>
              <a:t>, </a:t>
            </a:r>
            <a:r>
              <a:rPr lang="en-US" sz="2000" dirty="0" err="1" smtClean="0"/>
              <a:t>efisien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adil</a:t>
            </a:r>
            <a:endParaRPr lang="en-US" sz="2000" dirty="0" smtClean="0"/>
          </a:p>
          <a:p>
            <a:r>
              <a:rPr lang="en-US" sz="2000" dirty="0" err="1" smtClean="0"/>
              <a:t>Mengembangkan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kontribusi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pemecahan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di </a:t>
            </a:r>
            <a:r>
              <a:rPr lang="en-US" sz="2000" dirty="0" err="1" smtClean="0"/>
              <a:t>masyarakat</a:t>
            </a:r>
            <a:endParaRPr lang="en-US" sz="2000" dirty="0" smtClean="0"/>
          </a:p>
          <a:p>
            <a:r>
              <a:rPr lang="en-US" sz="2000" dirty="0" err="1" smtClean="0"/>
              <a:t>Menjalin</a:t>
            </a:r>
            <a:r>
              <a:rPr lang="en-US" sz="2000" dirty="0" smtClean="0"/>
              <a:t> </a:t>
            </a:r>
            <a:r>
              <a:rPr lang="en-US" sz="2000" dirty="0" err="1" smtClean="0"/>
              <a:t>kerjasama</a:t>
            </a:r>
            <a:r>
              <a:rPr lang="en-US" sz="2000" dirty="0" smtClean="0"/>
              <a:t> </a:t>
            </a:r>
            <a:r>
              <a:rPr lang="en-US" sz="2000" dirty="0" err="1" smtClean="0"/>
              <a:t>kemitraan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institusi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lain (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institusi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memacu</a:t>
            </a:r>
            <a:r>
              <a:rPr lang="en-US" sz="2000" dirty="0" smtClean="0"/>
              <a:t> </a:t>
            </a:r>
            <a:r>
              <a:rPr lang="en-US" sz="2000" dirty="0" err="1" smtClean="0"/>
              <a:t>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kolaborasi</a:t>
            </a:r>
            <a:r>
              <a:rPr lang="en-US" sz="2000" dirty="0" smtClean="0"/>
              <a:t> </a:t>
            </a:r>
            <a:r>
              <a:rPr lang="en-US" sz="2000" dirty="0" err="1" smtClean="0"/>
              <a:t>multidisiplin</a:t>
            </a:r>
            <a:endParaRPr lang="en-US" sz="2000" dirty="0" smtClean="0"/>
          </a:p>
          <a:p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adaptasi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perbaikan</a:t>
            </a:r>
            <a:r>
              <a:rPr lang="en-US" sz="2000" dirty="0" smtClean="0"/>
              <a:t> </a:t>
            </a:r>
            <a:r>
              <a:rPr lang="en-US" sz="2000" dirty="0" err="1" smtClean="0"/>
              <a:t>mutu</a:t>
            </a:r>
            <a:r>
              <a:rPr lang="en-US" sz="2000" dirty="0" smtClean="0"/>
              <a:t> </a:t>
            </a:r>
            <a:r>
              <a:rPr lang="en-US" sz="2000" dirty="0" err="1" smtClean="0"/>
              <a:t>berkelanjutan</a:t>
            </a:r>
            <a:endParaRPr lang="en-US" sz="2000" dirty="0" smtClean="0"/>
          </a:p>
          <a:p>
            <a:r>
              <a:rPr lang="en-US" sz="2000" dirty="0" err="1" smtClean="0"/>
              <a:t>Memanfaatkan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arif</a:t>
            </a:r>
            <a:r>
              <a:rPr lang="en-US" sz="2000" dirty="0" smtClean="0"/>
              <a:t> demi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tridarma</a:t>
            </a:r>
            <a:endParaRPr lang="en-US" sz="2000" dirty="0" smtClean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lulusan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unggul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</a:t>
            </a:r>
            <a:endParaRPr lang="en-US" sz="2800" dirty="0" smtClean="0"/>
          </a:p>
          <a:p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rujukan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berwawasan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responsif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permasalahan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, </a:t>
            </a:r>
            <a:r>
              <a:rPr lang="en-US" sz="2800" dirty="0" err="1" smtClean="0"/>
              <a:t>bangsa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endParaRPr lang="en-US" sz="2800" dirty="0" smtClean="0"/>
          </a:p>
          <a:p>
            <a:r>
              <a:rPr lang="en-US" sz="2800" dirty="0" err="1" smtClean="0"/>
              <a:t>Pengabdian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kemandirian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kesejahteraan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berkelanjutan</a:t>
            </a:r>
            <a:endParaRPr lang="en-US" sz="2800" dirty="0" smtClean="0"/>
          </a:p>
          <a:p>
            <a:r>
              <a:rPr lang="en-US" sz="2800" dirty="0" smtClean="0"/>
              <a:t>Tata </a:t>
            </a:r>
            <a:r>
              <a:rPr lang="en-US" sz="2800" dirty="0" err="1" smtClean="0"/>
              <a:t>kelola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studi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transparan</a:t>
            </a:r>
            <a:r>
              <a:rPr lang="en-US" sz="2800" dirty="0" smtClean="0"/>
              <a:t>, </a:t>
            </a:r>
            <a:r>
              <a:rPr lang="en-US" sz="2800" dirty="0" err="1" smtClean="0"/>
              <a:t>partisipatif</a:t>
            </a:r>
            <a:r>
              <a:rPr lang="en-US" sz="2800" dirty="0" smtClean="0"/>
              <a:t>, </a:t>
            </a:r>
            <a:r>
              <a:rPr lang="en-US" sz="2800" dirty="0" err="1" smtClean="0"/>
              <a:t>akuntabel</a:t>
            </a:r>
            <a:r>
              <a:rPr lang="en-US" sz="2800" dirty="0" smtClean="0"/>
              <a:t>, </a:t>
            </a:r>
            <a:r>
              <a:rPr lang="en-US" sz="2800" dirty="0" err="1" smtClean="0"/>
              <a:t>berkeadilan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terintegrasi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divisi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menunjang</a:t>
            </a:r>
            <a:r>
              <a:rPr lang="en-US" sz="2800" dirty="0" smtClean="0"/>
              <a:t> </a:t>
            </a:r>
            <a:r>
              <a:rPr lang="en-US" sz="2800" dirty="0" err="1" smtClean="0"/>
              <a:t>efektivitas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efisiensi</a:t>
            </a:r>
            <a:r>
              <a:rPr lang="en-US" sz="2800" dirty="0" smtClean="0"/>
              <a:t> </a:t>
            </a:r>
            <a:r>
              <a:rPr lang="en-US" sz="2800" dirty="0" err="1" smtClean="0"/>
              <a:t>pemanfaatan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endParaRPr lang="en-US" sz="2800" dirty="0" smtClean="0"/>
          </a:p>
          <a:p>
            <a:r>
              <a:rPr lang="en-US" sz="2800" dirty="0" err="1" smtClean="0"/>
              <a:t>Kerjasama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, </a:t>
            </a:r>
            <a:r>
              <a:rPr lang="en-US" sz="2800" dirty="0" err="1" smtClean="0"/>
              <a:t>sinergis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berkelanjutan</a:t>
            </a:r>
            <a:r>
              <a:rPr lang="en-US" sz="2800" dirty="0" smtClean="0"/>
              <a:t> di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pengabdian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di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sehat</a:t>
            </a:r>
            <a:endParaRPr lang="en-US" sz="2800" dirty="0"/>
          </a:p>
          <a:p>
            <a:r>
              <a:rPr lang="en-US" sz="2800" dirty="0" err="1" smtClean="0"/>
              <a:t>Bahan</a:t>
            </a:r>
            <a:r>
              <a:rPr lang="en-US" sz="2800" dirty="0" smtClean="0"/>
              <a:t> ajar/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Penyakit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IT</a:t>
            </a:r>
          </a:p>
          <a:p>
            <a:r>
              <a:rPr lang="en-US" sz="2800" i="1" dirty="0" smtClean="0"/>
              <a:t>Communities of practices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dikelola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tiap</a:t>
            </a:r>
            <a:r>
              <a:rPr lang="en-US" sz="2800" dirty="0" smtClean="0"/>
              <a:t> </a:t>
            </a:r>
            <a:r>
              <a:rPr lang="en-US" sz="2800" dirty="0" err="1" smtClean="0"/>
              <a:t>divisi</a:t>
            </a:r>
            <a:endParaRPr lang="en-US" sz="2800" dirty="0" smtClean="0"/>
          </a:p>
          <a:p>
            <a:r>
              <a:rPr lang="en-US" sz="2800" dirty="0" err="1" smtClean="0"/>
              <a:t>Pelayanan-pelayanan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</a:t>
            </a:r>
            <a:r>
              <a:rPr lang="en-US" sz="2800" dirty="0" err="1" smtClean="0"/>
              <a:t>unggulan</a:t>
            </a:r>
            <a:r>
              <a:rPr lang="en-US" sz="2800" dirty="0" smtClean="0"/>
              <a:t>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endParaRPr lang="en-US" sz="2800" dirty="0" smtClean="0"/>
          </a:p>
          <a:p>
            <a:r>
              <a:rPr lang="en-US" sz="2800" dirty="0" err="1" smtClean="0"/>
              <a:t>Kemitraan</a:t>
            </a:r>
            <a:r>
              <a:rPr lang="en-US" sz="2800" dirty="0" err="1" smtClean="0"/>
              <a:t>-kemitraan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platform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</a:t>
            </a:r>
            <a:r>
              <a:rPr lang="en-US" sz="2800" dirty="0" err="1" smtClean="0"/>
              <a:t>unggulan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Pengabdian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riset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17328</TotalTime>
  <Words>382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yulia</cp:lastModifiedBy>
  <cp:revision>156</cp:revision>
  <dcterms:created xsi:type="dcterms:W3CDTF">2016-10-06T12:46:54Z</dcterms:created>
  <dcterms:modified xsi:type="dcterms:W3CDTF">2017-11-16T03:24:20Z</dcterms:modified>
</cp:coreProperties>
</file>