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6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Renstra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Fakultas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Kedokteran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Kesehatan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Masyarakat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Keperawatan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Reputasi</a:t>
            </a:r>
            <a:r>
              <a:rPr lang="en-US" sz="2400" dirty="0" smtClean="0"/>
              <a:t> UGM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kerakyatan</a:t>
            </a:r>
            <a:endParaRPr lang="en-US" sz="2400" dirty="0" smtClean="0"/>
          </a:p>
          <a:p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,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400" dirty="0" smtClean="0"/>
          </a:p>
          <a:p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en-US" sz="2400" dirty="0" err="1" smtClean="0"/>
              <a:t>bergelar</a:t>
            </a:r>
            <a:r>
              <a:rPr lang="en-US" sz="2400" dirty="0" smtClean="0"/>
              <a:t> S3</a:t>
            </a:r>
          </a:p>
          <a:p>
            <a:r>
              <a:rPr lang="en-US" sz="2400" dirty="0" smtClean="0"/>
              <a:t>Unit-unit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, e.g.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, </a:t>
            </a:r>
            <a:r>
              <a:rPr lang="en-US" sz="2400" dirty="0" err="1" smtClean="0"/>
              <a:t>komite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endParaRPr lang="en-US" sz="2400" dirty="0" smtClean="0"/>
          </a:p>
          <a:p>
            <a:r>
              <a:rPr lang="en-US" sz="2400" dirty="0" smtClean="0"/>
              <a:t>Leading/trendsetter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ranah-ranah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r>
              <a:rPr lang="en-US" sz="2400" dirty="0" err="1" smtClean="0"/>
              <a:t>Jaringan</a:t>
            </a:r>
            <a:r>
              <a:rPr lang="en-US" sz="2400" dirty="0" smtClean="0"/>
              <a:t> alumni </a:t>
            </a:r>
            <a:r>
              <a:rPr lang="id-ID" sz="2400" dirty="0" smtClean="0"/>
              <a:t>yang menduduki posisi-posisi strategis</a:t>
            </a:r>
          </a:p>
          <a:p>
            <a:r>
              <a:rPr lang="id-ID" sz="2400" dirty="0" smtClean="0"/>
              <a:t>Jaringan m</a:t>
            </a:r>
            <a:r>
              <a:rPr lang="en-US" sz="2400" dirty="0" err="1" smtClean="0"/>
              <a:t>itra</a:t>
            </a:r>
            <a:r>
              <a:rPr lang="en-US" sz="2400" dirty="0" smtClean="0"/>
              <a:t> (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) yang </a:t>
            </a:r>
            <a:r>
              <a:rPr lang="en-US" sz="2400" dirty="0" err="1" smtClean="0"/>
              <a:t>kuat</a:t>
            </a:r>
            <a:endParaRPr lang="id-ID" sz="2400" dirty="0" smtClean="0"/>
          </a:p>
          <a:p>
            <a:r>
              <a:rPr lang="id-ID" sz="2400" dirty="0" smtClean="0"/>
              <a:t>Jejaring </a:t>
            </a:r>
            <a:r>
              <a:rPr lang="id-ID" sz="2400" i="1" dirty="0" smtClean="0"/>
              <a:t>Academic Health System</a:t>
            </a:r>
            <a:endParaRPr lang="en-US" sz="2400" dirty="0" smtClean="0"/>
          </a:p>
          <a:p>
            <a:r>
              <a:rPr lang="en-US" sz="2400" dirty="0" err="1" smtClean="0"/>
              <a:t>Kolaborasi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interprofessional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lintas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, </a:t>
            </a:r>
            <a:r>
              <a:rPr lang="en-US" sz="2400" dirty="0" err="1" smtClean="0"/>
              <a:t>lintas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endParaRPr lang="id-ID" sz="2400" dirty="0" smtClean="0"/>
          </a:p>
          <a:p>
            <a:r>
              <a:rPr lang="id-ID" sz="2400" dirty="0" smtClean="0"/>
              <a:t>Kapasitas dan komposisi RKAT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600" dirty="0" err="1" smtClean="0"/>
              <a:t>Lulusan</a:t>
            </a:r>
            <a:r>
              <a:rPr lang="en-US" sz="2600" dirty="0" smtClean="0"/>
              <a:t> </a:t>
            </a:r>
            <a:r>
              <a:rPr lang="en-US" sz="2600" dirty="0" err="1" smtClean="0"/>
              <a:t>kurang</a:t>
            </a:r>
            <a:r>
              <a:rPr lang="en-US" sz="2600" dirty="0" smtClean="0"/>
              <a:t> </a:t>
            </a:r>
            <a:r>
              <a:rPr lang="en-US" sz="2600" dirty="0" err="1" smtClean="0"/>
              <a:t>asertif</a:t>
            </a:r>
            <a:endParaRPr lang="en-US" sz="2600" dirty="0" smtClean="0"/>
          </a:p>
          <a:p>
            <a:r>
              <a:rPr lang="en-US" sz="2600" dirty="0" smtClean="0"/>
              <a:t>Beban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tuntutan</a:t>
            </a:r>
            <a:r>
              <a:rPr lang="en-US" sz="2600" dirty="0" smtClean="0"/>
              <a:t> Tri Dharma</a:t>
            </a:r>
          </a:p>
          <a:p>
            <a:r>
              <a:rPr lang="id-ID" sz="2600" dirty="0" smtClean="0"/>
              <a:t>Keterbatasan s</a:t>
            </a:r>
            <a:r>
              <a:rPr lang="en-US" sz="2600" dirty="0" err="1" smtClean="0"/>
              <a:t>arana</a:t>
            </a:r>
            <a:r>
              <a:rPr lang="en-US" sz="2600" dirty="0" smtClean="0"/>
              <a:t> </a:t>
            </a:r>
            <a:r>
              <a:rPr lang="en-US" sz="2600" dirty="0" err="1" smtClean="0"/>
              <a:t>prasarana</a:t>
            </a:r>
            <a:r>
              <a:rPr lang="en-US" sz="2600" dirty="0" smtClean="0"/>
              <a:t> (</a:t>
            </a:r>
            <a:r>
              <a:rPr lang="en-US" sz="2600" dirty="0" err="1" smtClean="0"/>
              <a:t>ruangan</a:t>
            </a:r>
            <a:r>
              <a:rPr lang="en-US" sz="2600" dirty="0" smtClean="0"/>
              <a:t>, lab </a:t>
            </a:r>
            <a:r>
              <a:rPr lang="en-US" sz="2600" dirty="0" err="1" smtClean="0"/>
              <a:t>hewan</a:t>
            </a:r>
            <a:r>
              <a:rPr lang="en-US" sz="2600" dirty="0" smtClean="0"/>
              <a:t> </a:t>
            </a:r>
            <a:r>
              <a:rPr lang="en-US" sz="2600" dirty="0" err="1" smtClean="0"/>
              <a:t>coba</a:t>
            </a:r>
            <a:r>
              <a:rPr lang="en-US" sz="2600" dirty="0" smtClean="0"/>
              <a:t>, IT)</a:t>
            </a:r>
          </a:p>
          <a:p>
            <a:r>
              <a:rPr lang="en-US" sz="2600" dirty="0" err="1" smtClean="0"/>
              <a:t>Keterbatasan</a:t>
            </a:r>
            <a:r>
              <a:rPr lang="en-US" sz="2600" dirty="0" smtClean="0"/>
              <a:t> SDM</a:t>
            </a:r>
            <a:r>
              <a:rPr lang="id-ID" sz="2600" dirty="0" smtClean="0"/>
              <a:t> (Kurang guru besar dan S3, NIDK, kapasitas dan motivasi tendik)</a:t>
            </a:r>
            <a:endParaRPr lang="en-US" sz="2600" dirty="0" smtClean="0"/>
          </a:p>
          <a:p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adanya</a:t>
            </a:r>
            <a:r>
              <a:rPr lang="en-US" sz="2600" dirty="0" smtClean="0"/>
              <a:t> </a:t>
            </a:r>
            <a:r>
              <a:rPr lang="en-US" sz="2600" dirty="0" err="1" smtClean="0"/>
              <a:t>jenjang</a:t>
            </a:r>
            <a:r>
              <a:rPr lang="en-US" sz="2600" dirty="0" smtClean="0"/>
              <a:t> </a:t>
            </a:r>
            <a:r>
              <a:rPr lang="en-US" sz="2600" dirty="0" err="1" smtClean="0"/>
              <a:t>karier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</a:t>
            </a:r>
            <a:r>
              <a:rPr lang="en-US" sz="2600" dirty="0" smtClean="0"/>
              <a:t> non-</a:t>
            </a:r>
            <a:r>
              <a:rPr lang="en-US" sz="2600" dirty="0" err="1" smtClean="0"/>
              <a:t>dosen</a:t>
            </a:r>
            <a:endParaRPr lang="en-US" sz="2600" dirty="0" smtClean="0"/>
          </a:p>
          <a:p>
            <a:r>
              <a:rPr lang="en-US" sz="2600" dirty="0" err="1" smtClean="0"/>
              <a:t>Sistim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administrasi</a:t>
            </a:r>
            <a:r>
              <a:rPr lang="en-US" sz="2600" dirty="0" smtClean="0"/>
              <a:t> </a:t>
            </a:r>
            <a:r>
              <a:rPr lang="en-US" sz="2600" dirty="0" err="1" smtClean="0"/>
              <a:t>kurang</a:t>
            </a:r>
            <a:r>
              <a:rPr lang="en-US" sz="2600" dirty="0" smtClean="0"/>
              <a:t> </a:t>
            </a:r>
            <a:r>
              <a:rPr lang="en-US" sz="2600" dirty="0" err="1" smtClean="0"/>
              <a:t>fleksibel</a:t>
            </a:r>
            <a:r>
              <a:rPr lang="en-US" sz="2600" dirty="0" smtClean="0"/>
              <a:t>, </a:t>
            </a:r>
            <a:r>
              <a:rPr lang="en-US" sz="2600" dirty="0" err="1" smtClean="0"/>
              <a:t>kurang</a:t>
            </a:r>
            <a:r>
              <a:rPr lang="en-US" sz="2600" dirty="0" smtClean="0"/>
              <a:t> </a:t>
            </a:r>
            <a:r>
              <a:rPr lang="en-US" sz="2600" dirty="0" err="1" smtClean="0"/>
              <a:t>efisien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terintegrasi</a:t>
            </a:r>
            <a:endParaRPr lang="en-US" sz="2600" dirty="0" smtClean="0"/>
          </a:p>
          <a:p>
            <a:r>
              <a:rPr lang="en-US" sz="2600" dirty="0" err="1" smtClean="0"/>
              <a:t>Rivalitas</a:t>
            </a:r>
            <a:r>
              <a:rPr lang="id-ID" sz="2600" dirty="0" smtClean="0"/>
              <a:t> dan kurangnya </a:t>
            </a:r>
            <a:r>
              <a:rPr lang="en-US" sz="2600" dirty="0" err="1" smtClean="0"/>
              <a:t>koordinasi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integrasi</a:t>
            </a:r>
            <a:r>
              <a:rPr lang="id-ID" sz="2600" dirty="0" smtClean="0"/>
              <a:t> </a:t>
            </a:r>
            <a:r>
              <a:rPr lang="en-US" sz="2600" dirty="0" err="1" smtClean="0"/>
              <a:t>antar</a:t>
            </a:r>
            <a:r>
              <a:rPr lang="en-US" sz="2600" dirty="0" smtClean="0"/>
              <a:t> </a:t>
            </a:r>
            <a:r>
              <a:rPr lang="id-ID" sz="2600" dirty="0"/>
              <a:t>beberapa</a:t>
            </a:r>
            <a:r>
              <a:rPr lang="en-US" sz="2600" dirty="0"/>
              <a:t> unit </a:t>
            </a:r>
            <a:r>
              <a:rPr lang="en-US" sz="2600" dirty="0" err="1" smtClean="0"/>
              <a:t>kerja</a:t>
            </a:r>
            <a:endParaRPr lang="id-ID" sz="2600" dirty="0" smtClean="0"/>
          </a:p>
          <a:p>
            <a:r>
              <a:rPr lang="en-US" sz="2600" dirty="0" err="1"/>
              <a:t>Kecenderungan</a:t>
            </a:r>
            <a:r>
              <a:rPr lang="en-US" sz="2600" dirty="0"/>
              <a:t> di zona </a:t>
            </a:r>
            <a:r>
              <a:rPr lang="en-US" sz="2600" dirty="0" err="1"/>
              <a:t>nyaman</a:t>
            </a:r>
            <a:endParaRPr lang="en-US" sz="2600" dirty="0"/>
          </a:p>
          <a:p>
            <a:r>
              <a:rPr lang="id-ID" sz="2600" dirty="0" smtClean="0"/>
              <a:t>Pengabdian masih terbatas dan belum </a:t>
            </a:r>
            <a:r>
              <a:rPr lang="id-ID" sz="2600" dirty="0"/>
              <a:t>memberdayakan masyarakat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703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1800" b="1" dirty="0" smtClean="0"/>
              <a:t>Peluang Non-Finansial:</a:t>
            </a:r>
          </a:p>
          <a:p>
            <a:r>
              <a:rPr lang="en-US" sz="1800" dirty="0" err="1" smtClean="0"/>
              <a:t>Pengembangan</a:t>
            </a:r>
            <a:r>
              <a:rPr lang="en-US" sz="1800" dirty="0" smtClean="0"/>
              <a:t> Academic Health System</a:t>
            </a:r>
          </a:p>
          <a:p>
            <a:r>
              <a:rPr lang="en-US" sz="1800" dirty="0" err="1" smtClean="0"/>
              <a:t>Implementasi</a:t>
            </a:r>
            <a:r>
              <a:rPr lang="en-US" sz="1800" dirty="0" smtClean="0"/>
              <a:t> SDG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Nasional </a:t>
            </a:r>
          </a:p>
          <a:p>
            <a:r>
              <a:rPr lang="en-US" sz="1800" dirty="0" err="1" smtClean="0"/>
              <a:t>Peningkatan</a:t>
            </a:r>
            <a:r>
              <a:rPr lang="en-US" sz="1800" dirty="0" smtClean="0"/>
              <a:t> </a:t>
            </a:r>
            <a:r>
              <a:rPr lang="en-US" sz="1800" dirty="0" err="1"/>
              <a:t>k</a:t>
            </a:r>
            <a:r>
              <a:rPr lang="en-US" sz="1800" dirty="0" err="1" smtClean="0"/>
              <a:t>ebutuhan</a:t>
            </a:r>
            <a:r>
              <a:rPr lang="en-US" sz="1800" dirty="0" smtClean="0"/>
              <a:t> SDM </a:t>
            </a:r>
            <a:r>
              <a:rPr lang="en-US" sz="1800" dirty="0" err="1" smtClean="0"/>
              <a:t>kedokteran</a:t>
            </a:r>
            <a:r>
              <a:rPr lang="en-US" sz="1800" dirty="0" smtClean="0"/>
              <a:t>,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, </a:t>
            </a:r>
            <a:r>
              <a:rPr lang="en-US" sz="1800" dirty="0" err="1" smtClean="0"/>
              <a:t>gizi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keperawatan</a:t>
            </a:r>
            <a:endParaRPr lang="en-US" sz="1800" dirty="0" smtClean="0"/>
          </a:p>
          <a:p>
            <a:r>
              <a:rPr lang="en-US" sz="1800" dirty="0" err="1" smtClean="0"/>
              <a:t>Menguatnya</a:t>
            </a:r>
            <a:r>
              <a:rPr lang="en-US" sz="1800" dirty="0" smtClean="0"/>
              <a:t> </a:t>
            </a:r>
            <a:r>
              <a:rPr lang="en-US" sz="1800" dirty="0" err="1"/>
              <a:t>j</a:t>
            </a:r>
            <a:r>
              <a:rPr lang="en-US" sz="1800" dirty="0" err="1" smtClean="0"/>
              <a:t>ejaring</a:t>
            </a:r>
            <a:r>
              <a:rPr lang="en-US" sz="1800" dirty="0" smtClean="0"/>
              <a:t> diaspora</a:t>
            </a:r>
          </a:p>
          <a:p>
            <a:r>
              <a:rPr lang="en-US" sz="1800" dirty="0" err="1" smtClean="0"/>
              <a:t>Tingginya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r>
              <a:rPr lang="en-US" sz="1800" dirty="0" smtClean="0"/>
              <a:t> </a:t>
            </a:r>
            <a:r>
              <a:rPr lang="en-US" sz="1800" dirty="0" err="1" smtClean="0"/>
              <a:t>negeri</a:t>
            </a:r>
            <a:endParaRPr lang="id-ID" sz="1800" dirty="0"/>
          </a:p>
          <a:p>
            <a:pPr marL="0" indent="0">
              <a:buNone/>
            </a:pPr>
            <a:r>
              <a:rPr lang="id-ID" sz="1800" b="1" dirty="0" smtClean="0"/>
              <a:t>Peluang Finansial:</a:t>
            </a:r>
          </a:p>
          <a:p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pendanaan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nasional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internasional</a:t>
            </a:r>
            <a:endParaRPr lang="en-US" sz="1800" dirty="0"/>
          </a:p>
          <a:p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skema</a:t>
            </a:r>
            <a:r>
              <a:rPr lang="en-US" sz="1800" dirty="0"/>
              <a:t> </a:t>
            </a:r>
            <a:r>
              <a:rPr lang="en-US" sz="1800" dirty="0" err="1"/>
              <a:t>beasiswa</a:t>
            </a:r>
            <a:r>
              <a:rPr lang="en-US" sz="1800" dirty="0"/>
              <a:t> S2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smtClean="0"/>
              <a:t>S3</a:t>
            </a:r>
            <a:endParaRPr lang="id-ID" sz="1800" dirty="0" smtClean="0"/>
          </a:p>
          <a:p>
            <a:r>
              <a:rPr lang="id-ID" sz="1800" dirty="0" smtClean="0"/>
              <a:t>Peningkatan filantropisme, charity dan CSR</a:t>
            </a:r>
          </a:p>
          <a:p>
            <a:r>
              <a:rPr lang="id-ID" sz="1800" dirty="0" smtClean="0"/>
              <a:t>Peningkatan kerjasama industri</a:t>
            </a:r>
          </a:p>
          <a:p>
            <a:r>
              <a:rPr lang="id-ID" sz="1800" dirty="0" smtClean="0"/>
              <a:t>Pendidikan dan pelatihan</a:t>
            </a:r>
          </a:p>
          <a:p>
            <a:r>
              <a:rPr lang="id-ID" sz="1800" dirty="0" smtClean="0"/>
              <a:t>Kontribusi alumni</a:t>
            </a:r>
          </a:p>
          <a:p>
            <a:r>
              <a:rPr lang="id-ID" sz="1800" dirty="0" smtClean="0"/>
              <a:t>Socioenterpreneurship</a:t>
            </a:r>
          </a:p>
          <a:p>
            <a:r>
              <a:rPr lang="id-ID" sz="1800" dirty="0" smtClean="0"/>
              <a:t>Peningkatan publikasi dalam bentuk buku, jurnal, video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Ancaman Non-Finansial:</a:t>
            </a:r>
          </a:p>
          <a:p>
            <a:r>
              <a:rPr lang="en-US" sz="2400" dirty="0" err="1" smtClean="0"/>
              <a:t>Persaingan</a:t>
            </a:r>
            <a:r>
              <a:rPr lang="en-US" sz="2400" dirty="0" smtClean="0"/>
              <a:t> regional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global</a:t>
            </a:r>
          </a:p>
          <a:p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r>
              <a:rPr lang="en-US" sz="2400" dirty="0" smtClean="0"/>
              <a:t>Brain drain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(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kompensasi</a:t>
            </a:r>
            <a:r>
              <a:rPr lang="en-US" sz="2400" dirty="0" smtClean="0"/>
              <a:t>/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internal (e.g. </a:t>
            </a:r>
            <a:r>
              <a:rPr lang="en-US" sz="2400" dirty="0" err="1"/>
              <a:t>m</a:t>
            </a:r>
            <a:r>
              <a:rPr lang="en-US" sz="2400" dirty="0" err="1" smtClean="0"/>
              <a:t>eneliti</a:t>
            </a:r>
            <a:r>
              <a:rPr lang="en-US" sz="2400" dirty="0" smtClean="0"/>
              <a:t> vs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;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vs pre-</a:t>
            </a:r>
            <a:r>
              <a:rPr lang="en-US" sz="2400" dirty="0" err="1" smtClean="0"/>
              <a:t>klinik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Meningginya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endParaRPr lang="en-US" sz="2400" dirty="0" smtClean="0"/>
          </a:p>
          <a:p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akreditasi</a:t>
            </a:r>
            <a:endParaRPr lang="en-US" sz="2400" dirty="0" smtClean="0"/>
          </a:p>
          <a:p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bencana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b="1" dirty="0"/>
              <a:t>Ancaman </a:t>
            </a:r>
            <a:r>
              <a:rPr lang="id-ID" sz="2400" b="1" dirty="0" smtClean="0"/>
              <a:t>Finansial</a:t>
            </a:r>
            <a:r>
              <a:rPr lang="id-ID" sz="2400" b="1" dirty="0"/>
              <a:t>:</a:t>
            </a:r>
          </a:p>
          <a:p>
            <a:r>
              <a:rPr lang="id-ID" sz="2400" dirty="0" smtClean="0"/>
              <a:t>Subsidi pemerintah yang menurun</a:t>
            </a:r>
          </a:p>
          <a:p>
            <a:r>
              <a:rPr lang="id-ID" sz="2400" dirty="0" smtClean="0"/>
              <a:t>Regulasi pembatasan besar SPP</a:t>
            </a:r>
          </a:p>
          <a:p>
            <a:r>
              <a:rPr lang="id-ID" sz="2400" dirty="0" smtClean="0"/>
              <a:t>Kurs rupiah cenderung melemah</a:t>
            </a:r>
            <a:endParaRPr lang="en-US" sz="24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17488</TotalTime>
  <Words>323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Afi Mahmuda</cp:lastModifiedBy>
  <cp:revision>181</cp:revision>
  <dcterms:created xsi:type="dcterms:W3CDTF">2016-10-06T12:46:54Z</dcterms:created>
  <dcterms:modified xsi:type="dcterms:W3CDTF">2017-11-20T15:10:37Z</dcterms:modified>
</cp:coreProperties>
</file>