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4"/>
  </p:notesMasterIdLst>
  <p:sldIdLst>
    <p:sldId id="257" r:id="rId3"/>
    <p:sldId id="397" r:id="rId4"/>
    <p:sldId id="406" r:id="rId5"/>
    <p:sldId id="398" r:id="rId6"/>
    <p:sldId id="399" r:id="rId7"/>
    <p:sldId id="407" r:id="rId8"/>
    <p:sldId id="400" r:id="rId9"/>
    <p:sldId id="401" r:id="rId10"/>
    <p:sldId id="402" r:id="rId11"/>
    <p:sldId id="403" r:id="rId12"/>
    <p:sldId id="4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2" autoAdjust="0"/>
  </p:normalViewPr>
  <p:slideViewPr>
    <p:cSldViewPr snapToGrid="0">
      <p:cViewPr>
        <p:scale>
          <a:sx n="60" d="100"/>
          <a:sy n="60" d="100"/>
        </p:scale>
        <p:origin x="-1020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78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Draft </a:t>
            </a:r>
            <a:r>
              <a:rPr lang="en-US" sz="5400" b="1" dirty="0" err="1" smtClean="0"/>
              <a:t>Renstra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Departemen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Keperawatan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Jiwa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Komunitas</a:t>
            </a:r>
            <a:r>
              <a:rPr lang="en-US" sz="5400" b="1" dirty="0" smtClean="0"/>
              <a:t> - FKKMK UGM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err="1" smtClean="0">
                <a:cs typeface="Arial" pitchFamily="34" charset="0"/>
              </a:rPr>
              <a:t>Versi</a:t>
            </a:r>
            <a:r>
              <a:rPr lang="en-US" sz="3200" dirty="0" smtClean="0">
                <a:cs typeface="Arial" pitchFamily="34" charset="0"/>
              </a:rPr>
              <a:t> 23.10.17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0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410497" cy="1143000"/>
          </a:xfrm>
        </p:spPr>
        <p:txBody>
          <a:bodyPr/>
          <a:lstStyle/>
          <a:p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Departemen</a:t>
            </a:r>
            <a:r>
              <a:rPr lang="en-US" sz="3200" dirty="0" smtClean="0"/>
              <a:t> </a:t>
            </a:r>
            <a:r>
              <a:rPr lang="en-US" sz="3200" dirty="0" err="1" smtClean="0"/>
              <a:t>Keperawatan</a:t>
            </a:r>
            <a:r>
              <a:rPr lang="en-US" sz="3200" dirty="0" smtClean="0"/>
              <a:t> </a:t>
            </a:r>
            <a:r>
              <a:rPr lang="en-US" sz="3200" dirty="0" err="1" smtClean="0"/>
              <a:t>Jiwa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Komunitas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lulusan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agen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keperawatan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;</a:t>
            </a:r>
          </a:p>
          <a:p>
            <a:pPr lvl="0"/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keperawatan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rujukan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berwawasan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;</a:t>
            </a:r>
          </a:p>
          <a:p>
            <a:pPr lvl="0"/>
            <a:r>
              <a:rPr lang="en-US" sz="2800" dirty="0" err="1" smtClean="0"/>
              <a:t>Mendorong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kemandirian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kesejahteraan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berkelanjutan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pengabdian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;</a:t>
            </a:r>
          </a:p>
          <a:p>
            <a:pPr lvl="0"/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kesejahteraan</a:t>
            </a:r>
            <a:r>
              <a:rPr lang="en-US" sz="2800" dirty="0" smtClean="0"/>
              <a:t> </a:t>
            </a:r>
            <a:r>
              <a:rPr lang="en-US" sz="2800" dirty="0" err="1" smtClean="0"/>
              <a:t>sivitas</a:t>
            </a:r>
            <a:r>
              <a:rPr lang="en-US" sz="2800" dirty="0" smtClean="0"/>
              <a:t> </a:t>
            </a:r>
            <a:r>
              <a:rPr lang="en-US" sz="2800" dirty="0" err="1" smtClean="0"/>
              <a:t>akademika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b="1" dirty="0" err="1" smtClean="0"/>
              <a:t>sivitas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hospitalia</a:t>
            </a:r>
            <a:r>
              <a:rPr lang="en-US" sz="2800" b="1" dirty="0" smtClean="0"/>
              <a:t>*; </a:t>
            </a:r>
            <a:endParaRPr lang="en-US" sz="2800" dirty="0" smtClean="0"/>
          </a:p>
          <a:p>
            <a:pPr lvl="0"/>
            <a:r>
              <a:rPr lang="en-US" sz="2800" dirty="0" err="1" smtClean="0"/>
              <a:t>Mengoptimalkan</a:t>
            </a:r>
            <a:r>
              <a:rPr lang="en-US" sz="2800" dirty="0" smtClean="0"/>
              <a:t> </a:t>
            </a:r>
            <a:r>
              <a:rPr lang="en-US" sz="2800" dirty="0" err="1" smtClean="0"/>
              <a:t>pelaksanaan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aktivitas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lembaga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,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keperawatan</a:t>
            </a:r>
            <a:r>
              <a:rPr lang="en-US" sz="2800" dirty="0" smtClean="0"/>
              <a:t> </a:t>
            </a:r>
            <a:r>
              <a:rPr lang="en-US" sz="2800" dirty="0" err="1" smtClean="0"/>
              <a:t>berskala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, regional,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; </a:t>
            </a:r>
          </a:p>
          <a:p>
            <a:pPr lvl="0"/>
            <a:r>
              <a:rPr lang="en-US" sz="2800" dirty="0" err="1" smtClean="0"/>
              <a:t>Mewujudkan</a:t>
            </a:r>
            <a:r>
              <a:rPr lang="en-US" sz="2800" dirty="0" smtClean="0"/>
              <a:t> </a:t>
            </a:r>
            <a:r>
              <a:rPr lang="en-US" sz="2800" dirty="0" err="1" smtClean="0"/>
              <a:t>tata</a:t>
            </a:r>
            <a:r>
              <a:rPr lang="en-US" sz="2800" dirty="0" smtClean="0"/>
              <a:t> </a:t>
            </a:r>
            <a:r>
              <a:rPr lang="en-US" sz="2800" dirty="0" err="1" smtClean="0"/>
              <a:t>kelola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berkeadilan</a:t>
            </a:r>
            <a:r>
              <a:rPr lang="en-US" sz="2800" dirty="0" smtClean="0"/>
              <a:t>, </a:t>
            </a:r>
            <a:r>
              <a:rPr lang="en-US" sz="2800" dirty="0" err="1" smtClean="0"/>
              <a:t>transparan</a:t>
            </a:r>
            <a:r>
              <a:rPr lang="en-US" sz="2800" dirty="0" smtClean="0"/>
              <a:t>, </a:t>
            </a:r>
            <a:r>
              <a:rPr lang="en-US" sz="2800" dirty="0" err="1" smtClean="0"/>
              <a:t>partisipatif</a:t>
            </a:r>
            <a:r>
              <a:rPr lang="en-US" sz="2800" dirty="0" smtClean="0"/>
              <a:t>, </a:t>
            </a:r>
            <a:r>
              <a:rPr lang="en-US" sz="2800" dirty="0" err="1" smtClean="0"/>
              <a:t>akuntabel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terintegrasi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menunjang</a:t>
            </a:r>
            <a:r>
              <a:rPr lang="en-US" sz="2800" dirty="0" smtClean="0"/>
              <a:t> </a:t>
            </a:r>
            <a:r>
              <a:rPr lang="en-US" sz="2800" dirty="0" err="1" smtClean="0"/>
              <a:t>efektifitas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efisiensi</a:t>
            </a:r>
            <a:r>
              <a:rPr lang="en-US" sz="2800" dirty="0" smtClean="0"/>
              <a:t> </a:t>
            </a:r>
            <a:r>
              <a:rPr lang="en-US" sz="2800" dirty="0" err="1" smtClean="0"/>
              <a:t>pemanfaatan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sumberdaya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252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000" dirty="0" err="1" smtClean="0"/>
              <a:t>Kampus</a:t>
            </a:r>
            <a:r>
              <a:rPr lang="en-US" sz="2000" dirty="0" smtClean="0"/>
              <a:t> </a:t>
            </a:r>
            <a:r>
              <a:rPr lang="en-US" sz="2000" dirty="0" err="1" smtClean="0"/>
              <a:t>sehat</a:t>
            </a:r>
            <a:r>
              <a:rPr lang="en-US" sz="2000" dirty="0" smtClean="0"/>
              <a:t> (</a:t>
            </a:r>
            <a:r>
              <a:rPr lang="en-US" sz="2000" i="1" dirty="0" smtClean="0"/>
              <a:t>health promoting campus</a:t>
            </a:r>
            <a:r>
              <a:rPr lang="en-US" sz="2000" dirty="0" smtClean="0"/>
              <a:t>) </a:t>
            </a:r>
          </a:p>
          <a:p>
            <a:pPr lvl="0"/>
            <a:r>
              <a:rPr lang="en-US" sz="2000" dirty="0" err="1" smtClean="0"/>
              <a:t>Bahan</a:t>
            </a:r>
            <a:r>
              <a:rPr lang="en-US" sz="2000" dirty="0" smtClean="0"/>
              <a:t> ajar/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dikembangkan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isu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berkembang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  <a:r>
              <a:rPr lang="en-US" sz="2000" dirty="0" err="1" smtClean="0"/>
              <a:t>jiwa</a:t>
            </a:r>
            <a:r>
              <a:rPr lang="en-US" sz="2000" dirty="0" smtClean="0"/>
              <a:t> </a:t>
            </a:r>
            <a:r>
              <a:rPr lang="en-US" sz="2000" dirty="0" err="1" smtClean="0"/>
              <a:t>komunitas</a:t>
            </a:r>
            <a:r>
              <a:rPr lang="en-US" sz="2000" dirty="0" smtClean="0"/>
              <a:t>,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  <a:r>
              <a:rPr lang="en-US" sz="2000" dirty="0" err="1" smtClean="0"/>
              <a:t>jiwa</a:t>
            </a:r>
            <a:r>
              <a:rPr lang="en-US" sz="2000" dirty="0" smtClean="0"/>
              <a:t> </a:t>
            </a:r>
            <a:r>
              <a:rPr lang="en-US" sz="2000" dirty="0" err="1" smtClean="0"/>
              <a:t>klinis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  <a:r>
              <a:rPr lang="en-US" sz="2000" dirty="0" err="1" smtClean="0"/>
              <a:t>jiwa</a:t>
            </a:r>
            <a:r>
              <a:rPr lang="en-US" sz="2000" dirty="0" smtClean="0"/>
              <a:t> disaster </a:t>
            </a:r>
            <a:r>
              <a:rPr lang="en-US" sz="2000" dirty="0" err="1" smtClean="0"/>
              <a:t>sedangkan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  <a:r>
              <a:rPr lang="en-US" sz="2000" dirty="0" err="1" smtClean="0"/>
              <a:t>komunitas</a:t>
            </a:r>
            <a:r>
              <a:rPr lang="en-US" sz="2000" dirty="0" smtClean="0"/>
              <a:t> </a:t>
            </a:r>
            <a:r>
              <a:rPr lang="en-US" sz="2000" dirty="0" err="1" smtClean="0"/>
              <a:t>dikembangkan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  <a:r>
              <a:rPr lang="en-US" sz="2000" dirty="0" err="1" smtClean="0"/>
              <a:t>keluarga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  <a:r>
              <a:rPr lang="en-US" sz="2000" dirty="0" err="1" smtClean="0"/>
              <a:t>gerontik</a:t>
            </a:r>
            <a:endParaRPr lang="en-US" sz="2000" dirty="0" smtClean="0"/>
          </a:p>
          <a:p>
            <a:pPr lvl="0"/>
            <a:r>
              <a:rPr lang="en-US" sz="2000" i="1" dirty="0" smtClean="0"/>
              <a:t>Personalized education </a:t>
            </a:r>
            <a:r>
              <a:rPr lang="en-US" sz="2000" dirty="0" err="1" smtClean="0"/>
              <a:t>berbasis</a:t>
            </a:r>
            <a:r>
              <a:rPr lang="en-US" sz="2000" dirty="0" smtClean="0"/>
              <a:t> IT </a:t>
            </a:r>
            <a:r>
              <a:rPr lang="en-US" sz="2000" dirty="0" err="1" smtClean="0"/>
              <a:t>didukung</a:t>
            </a:r>
            <a:r>
              <a:rPr lang="en-US" sz="2000" dirty="0" smtClean="0"/>
              <a:t> </a:t>
            </a:r>
            <a:r>
              <a:rPr lang="en-US" sz="2000" dirty="0" err="1" smtClean="0"/>
              <a:t>pengembangan</a:t>
            </a:r>
            <a:r>
              <a:rPr lang="en-US" sz="2000" dirty="0" smtClean="0"/>
              <a:t> </a:t>
            </a:r>
            <a:r>
              <a:rPr lang="en-US" sz="2000" i="1" dirty="0" smtClean="0"/>
              <a:t>smart classrooms</a:t>
            </a:r>
            <a:endParaRPr lang="en-US" sz="2000" dirty="0" smtClean="0"/>
          </a:p>
          <a:p>
            <a:pPr lvl="0"/>
            <a:r>
              <a:rPr lang="en-US" sz="2000" i="1" dirty="0" smtClean="0"/>
              <a:t>Communities of Practices </a:t>
            </a:r>
            <a:r>
              <a:rPr lang="en-US" sz="2000" dirty="0" err="1" smtClean="0"/>
              <a:t>dikembangkan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dikelola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departemen</a:t>
            </a:r>
            <a:r>
              <a:rPr lang="en-US" sz="2000" dirty="0" smtClean="0"/>
              <a:t>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  <a:r>
              <a:rPr lang="en-US" sz="2000" dirty="0" err="1" smtClean="0"/>
              <a:t>jiwa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komuntas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terintegrasi</a:t>
            </a:r>
            <a:r>
              <a:rPr lang="en-US" sz="2000" dirty="0" smtClean="0"/>
              <a:t> </a:t>
            </a:r>
          </a:p>
          <a:p>
            <a:pPr lvl="0"/>
            <a:r>
              <a:rPr lang="en-US" sz="2000" dirty="0" smtClean="0"/>
              <a:t>Unit </a:t>
            </a:r>
            <a:r>
              <a:rPr lang="en-US" sz="2000" i="1" dirty="0" smtClean="0"/>
              <a:t>social-</a:t>
            </a:r>
            <a:r>
              <a:rPr lang="en-US" sz="2000" i="1" dirty="0" err="1" smtClean="0"/>
              <a:t>entrepeneurship</a:t>
            </a:r>
            <a:r>
              <a:rPr lang="en-US" sz="2000" i="1" dirty="0" smtClean="0"/>
              <a:t> </a:t>
            </a:r>
            <a:r>
              <a:rPr lang="en-US" sz="2000" dirty="0" err="1" smtClean="0"/>
              <a:t>berkembang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optimalisasi</a:t>
            </a:r>
            <a:r>
              <a:rPr lang="en-US" sz="2000" dirty="0" smtClean="0"/>
              <a:t> training centre </a:t>
            </a:r>
          </a:p>
          <a:p>
            <a:pPr lvl="0"/>
            <a:r>
              <a:rPr lang="en-US" sz="2000" b="1" dirty="0" err="1" smtClean="0"/>
              <a:t>Pelayanan-pelayanan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kesehatan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unggulan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dikembangkan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berbasis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riset</a:t>
            </a:r>
            <a:r>
              <a:rPr lang="en-US" sz="2000" b="1" dirty="0" smtClean="0"/>
              <a:t> – in line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roadmap*</a:t>
            </a:r>
            <a:endParaRPr lang="en-US" sz="2000" dirty="0" smtClean="0"/>
          </a:p>
          <a:p>
            <a:pPr lvl="0"/>
            <a:r>
              <a:rPr lang="en-US" sz="2000" dirty="0" err="1" smtClean="0"/>
              <a:t>Kemitraan-kemitraan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strategis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platform </a:t>
            </a:r>
            <a:r>
              <a:rPr lang="en-US" sz="2000" dirty="0" err="1" smtClean="0"/>
              <a:t>pengembangan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hilirisasi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</a:t>
            </a:r>
            <a:r>
              <a:rPr lang="en-US" sz="2000" dirty="0" err="1" smtClean="0"/>
              <a:t>riset</a:t>
            </a:r>
            <a:r>
              <a:rPr lang="en-US" sz="2000" dirty="0" smtClean="0"/>
              <a:t> </a:t>
            </a:r>
          </a:p>
          <a:p>
            <a:pPr lvl="0"/>
            <a:r>
              <a:rPr lang="en-US" sz="2000" dirty="0" err="1" smtClean="0"/>
              <a:t>Berkontribusi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pengembangan</a:t>
            </a:r>
            <a:r>
              <a:rPr lang="en-US" sz="2000" dirty="0" smtClean="0"/>
              <a:t> Museum </a:t>
            </a:r>
            <a:r>
              <a:rPr lang="en-US" sz="2000" dirty="0" err="1" smtClean="0"/>
              <a:t>terpadu</a:t>
            </a:r>
            <a:r>
              <a:rPr lang="en-US" sz="2000" dirty="0" smtClean="0"/>
              <a:t> FKKMK</a:t>
            </a:r>
          </a:p>
          <a:p>
            <a:pPr lvl="0"/>
            <a:r>
              <a:rPr lang="en-US" sz="2000" dirty="0" err="1" smtClean="0"/>
              <a:t>Peluasan</a:t>
            </a:r>
            <a:r>
              <a:rPr lang="en-US" sz="2000" dirty="0" smtClean="0"/>
              <a:t> </a:t>
            </a:r>
            <a:r>
              <a:rPr lang="en-US" sz="2000" dirty="0" err="1" smtClean="0"/>
              <a:t>desa-desa</a:t>
            </a:r>
            <a:r>
              <a:rPr lang="en-US" sz="2000" dirty="0" smtClean="0"/>
              <a:t> </a:t>
            </a:r>
            <a:r>
              <a:rPr lang="en-US" sz="2000" dirty="0" err="1" smtClean="0"/>
              <a:t>binaan</a:t>
            </a:r>
            <a:r>
              <a:rPr lang="en-US" sz="2000" dirty="0" smtClean="0"/>
              <a:t> </a:t>
            </a:r>
            <a:r>
              <a:rPr lang="en-US" sz="2000" dirty="0" err="1" smtClean="0"/>
              <a:t>didukung</a:t>
            </a:r>
            <a:r>
              <a:rPr lang="en-US" sz="2000" dirty="0" smtClean="0"/>
              <a:t> </a:t>
            </a:r>
            <a:r>
              <a:rPr lang="en-US" sz="2000" dirty="0" err="1" smtClean="0"/>
              <a:t>pendanaan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Damas</a:t>
            </a:r>
            <a:r>
              <a:rPr lang="en-US" sz="2000" dirty="0" smtClean="0"/>
              <a:t> </a:t>
            </a:r>
          </a:p>
          <a:p>
            <a:pPr lvl="0"/>
            <a:r>
              <a:rPr lang="en-US" sz="2000" dirty="0" smtClean="0"/>
              <a:t>INA-Health TV</a:t>
            </a:r>
          </a:p>
          <a:p>
            <a:pPr lvl="0"/>
            <a:r>
              <a:rPr lang="en-US" sz="2000" b="1" dirty="0" err="1" smtClean="0"/>
              <a:t>Pengabdian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masyarakat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berbasis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riset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unggulan</a:t>
            </a:r>
            <a:r>
              <a:rPr lang="en-US" sz="2000" b="1" dirty="0" smtClean="0"/>
              <a:t> (e.g. HDSS) – in line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roadmap*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i="1" dirty="0" smtClean="0"/>
          </a:p>
          <a:p>
            <a:endParaRPr lang="en-US" sz="2000" dirty="0" smtClean="0"/>
          </a:p>
          <a:p>
            <a:endParaRPr lang="en-US" sz="2000" i="1" dirty="0" smtClean="0"/>
          </a:p>
          <a:p>
            <a:endParaRPr lang="en-US" sz="2000" i="1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9670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Renstra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Bab 1. </a:t>
            </a:r>
            <a:r>
              <a:rPr lang="en-US" b="1" dirty="0" err="1"/>
              <a:t>Kebijakan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endParaRPr lang="en-US" b="1" dirty="0"/>
          </a:p>
          <a:p>
            <a:r>
              <a:rPr lang="en-US" dirty="0"/>
              <a:t>Bab 2.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situasi</a:t>
            </a:r>
            <a:endParaRPr lang="en-US" dirty="0"/>
          </a:p>
          <a:p>
            <a:r>
              <a:rPr lang="en-US" dirty="0"/>
              <a:t>Bab 3.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strategis</a:t>
            </a:r>
            <a:endParaRPr lang="en-US" dirty="0"/>
          </a:p>
          <a:p>
            <a:r>
              <a:rPr lang="en-US" dirty="0"/>
              <a:t>Bab 4. </a:t>
            </a:r>
            <a:r>
              <a:rPr lang="en-US" dirty="0" err="1"/>
              <a:t>Sasaran</a:t>
            </a:r>
            <a:r>
              <a:rPr lang="en-US" dirty="0"/>
              <a:t>, Program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Indikator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7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renstra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04421" y="2277633"/>
            <a:ext cx="2636696" cy="3037157"/>
          </a:xfrm>
          <a:prstGeom prst="rect">
            <a:avLst/>
          </a:prstGeom>
        </p:spPr>
      </p:pic>
      <p:sp>
        <p:nvSpPr>
          <p:cNvPr id="5" name="Striped Right Arrow 4"/>
          <p:cNvSpPr/>
          <p:nvPr/>
        </p:nvSpPr>
        <p:spPr>
          <a:xfrm>
            <a:off x="609600" y="3497179"/>
            <a:ext cx="8357937" cy="705853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04421" y="1716505"/>
            <a:ext cx="263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Launching 05/03/2018</a:t>
            </a:r>
            <a:endParaRPr lang="en-US" sz="2000" dirty="0"/>
          </a:p>
        </p:txBody>
      </p:sp>
      <p:sp>
        <p:nvSpPr>
          <p:cNvPr id="7" name="Down Arrow Callout 6"/>
          <p:cNvSpPr/>
          <p:nvPr/>
        </p:nvSpPr>
        <p:spPr>
          <a:xfrm>
            <a:off x="6898106" y="1716505"/>
            <a:ext cx="2069431" cy="178067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February 2018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Layout + </a:t>
            </a:r>
            <a:r>
              <a:rPr lang="en-US" dirty="0" err="1" smtClean="0">
                <a:solidFill>
                  <a:schemeClr val="tx1"/>
                </a:solidFill>
              </a:rPr>
              <a:t>cetak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Up Arrow Callout 7"/>
          <p:cNvSpPr/>
          <p:nvPr/>
        </p:nvSpPr>
        <p:spPr>
          <a:xfrm>
            <a:off x="3809999" y="4347412"/>
            <a:ext cx="1957138" cy="16362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November 2017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Kecenderungan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eksternal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internal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4307307" y="1716505"/>
            <a:ext cx="2069431" cy="178067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December 2017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Sasaran</a:t>
            </a:r>
            <a:r>
              <a:rPr lang="en-US" dirty="0" smtClean="0">
                <a:solidFill>
                  <a:schemeClr val="tx1"/>
                </a:solidFill>
              </a:rPr>
              <a:t>, program, </a:t>
            </a:r>
            <a:r>
              <a:rPr lang="en-US" dirty="0" err="1" smtClean="0">
                <a:solidFill>
                  <a:schemeClr val="tx1"/>
                </a:solidFill>
              </a:rPr>
              <a:t>indikator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Up Arrow Callout 9"/>
          <p:cNvSpPr/>
          <p:nvPr/>
        </p:nvSpPr>
        <p:spPr>
          <a:xfrm>
            <a:off x="6456947" y="4355432"/>
            <a:ext cx="1957138" cy="16362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January 2018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External review + </a:t>
            </a:r>
            <a:r>
              <a:rPr lang="en-US" dirty="0" err="1" smtClean="0">
                <a:solidFill>
                  <a:schemeClr val="tx1"/>
                </a:solidFill>
              </a:rPr>
              <a:t>finalisasi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Down Arrow Callout 10"/>
          <p:cNvSpPr/>
          <p:nvPr/>
        </p:nvSpPr>
        <p:spPr>
          <a:xfrm>
            <a:off x="1748593" y="1716505"/>
            <a:ext cx="2069431" cy="1780674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Oktober</a:t>
            </a:r>
            <a:r>
              <a:rPr lang="en-US" dirty="0" smtClean="0">
                <a:solidFill>
                  <a:schemeClr val="tx1"/>
                </a:solidFill>
              </a:rPr>
              <a:t> 2017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M</a:t>
            </a:r>
            <a:r>
              <a:rPr lang="en-US" dirty="0" err="1" smtClean="0">
                <a:solidFill>
                  <a:schemeClr val="tx1"/>
                </a:solidFill>
              </a:rPr>
              <a:t>isi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tujuan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Up Arrow Callout 11"/>
          <p:cNvSpPr/>
          <p:nvPr/>
        </p:nvSpPr>
        <p:spPr>
          <a:xfrm>
            <a:off x="962525" y="4347412"/>
            <a:ext cx="1957138" cy="1636294"/>
          </a:xfrm>
          <a:prstGeom prst="up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September 2017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Nilai2x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</a:t>
            </a:r>
            <a:r>
              <a:rPr lang="en-US" dirty="0" err="1" smtClean="0">
                <a:solidFill>
                  <a:schemeClr val="tx1"/>
                </a:solidFill>
              </a:rPr>
              <a:t>isi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93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Nilai-nilai</a:t>
            </a:r>
            <a:r>
              <a:rPr lang="en-US" dirty="0"/>
              <a:t> Pancasila</a:t>
            </a:r>
          </a:p>
          <a:p>
            <a:r>
              <a:rPr lang="en-US" dirty="0" err="1"/>
              <a:t>Integritas</a:t>
            </a:r>
            <a:endParaRPr lang="en-US" dirty="0"/>
          </a:p>
          <a:p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unggul</a:t>
            </a:r>
            <a:endParaRPr lang="en-US" dirty="0"/>
          </a:p>
          <a:p>
            <a:r>
              <a:rPr lang="en-US" dirty="0" err="1" smtClean="0"/>
              <a:t>Kolaboratif</a:t>
            </a:r>
            <a:endParaRPr lang="en-US" dirty="0" smtClean="0"/>
          </a:p>
          <a:p>
            <a:r>
              <a:rPr lang="en-US" dirty="0" err="1" smtClean="0"/>
              <a:t>Kompeten</a:t>
            </a:r>
            <a:endParaRPr lang="en-US" dirty="0" smtClean="0"/>
          </a:p>
          <a:p>
            <a:r>
              <a:rPr lang="en-US" dirty="0" err="1" smtClean="0"/>
              <a:t>Altruisme</a:t>
            </a:r>
            <a:endParaRPr lang="en-US" dirty="0" smtClean="0"/>
          </a:p>
          <a:p>
            <a:r>
              <a:rPr lang="en-US" dirty="0" err="1" smtClean="0"/>
              <a:t>Respek</a:t>
            </a:r>
            <a:endParaRPr lang="en-US" dirty="0" smtClean="0"/>
          </a:p>
          <a:p>
            <a:r>
              <a:rPr lang="en-US" dirty="0" err="1" smtClean="0"/>
              <a:t>Empati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83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1258"/>
            <a:ext cx="10972800" cy="5864906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3200" dirty="0" err="1" smtClean="0"/>
              <a:t>Kompeten</a:t>
            </a:r>
            <a:r>
              <a:rPr lang="en-US" sz="3200" dirty="0" smtClean="0"/>
              <a:t> =  </a:t>
            </a:r>
            <a:r>
              <a:rPr lang="en-US" sz="3200" dirty="0" err="1"/>
              <a:t>M</a:t>
            </a:r>
            <a:r>
              <a:rPr lang="en-US" sz="3200" dirty="0" err="1" smtClean="0"/>
              <a:t>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asuhan</a:t>
            </a:r>
            <a:r>
              <a:rPr lang="en-US" sz="3200" dirty="0" smtClean="0"/>
              <a:t> </a:t>
            </a:r>
            <a:r>
              <a:rPr lang="en-US" sz="3200" dirty="0" err="1" smtClean="0"/>
              <a:t>keperawatan</a:t>
            </a:r>
            <a:r>
              <a:rPr lang="en-US" sz="3200" dirty="0" smtClean="0"/>
              <a:t> yang </a:t>
            </a:r>
            <a:r>
              <a:rPr lang="en-US" sz="3200" i="1" dirty="0" smtClean="0"/>
              <a:t>professional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kemutakhiran</a:t>
            </a:r>
            <a:r>
              <a:rPr lang="en-US" sz="3200" dirty="0" smtClean="0"/>
              <a:t> </a:t>
            </a:r>
            <a:r>
              <a:rPr lang="en-US" sz="3200" dirty="0" err="1" smtClean="0"/>
              <a:t>ilmu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teknologi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Altruisme</a:t>
            </a:r>
            <a:r>
              <a:rPr lang="en-US" sz="3200" dirty="0" smtClean="0"/>
              <a:t> = </a:t>
            </a:r>
            <a:r>
              <a:rPr lang="en-US" sz="3200" dirty="0" err="1"/>
              <a:t>M</a:t>
            </a:r>
            <a:r>
              <a:rPr lang="en-US" sz="3200" dirty="0" err="1" smtClean="0"/>
              <a:t>engutamakan</a:t>
            </a:r>
            <a:r>
              <a:rPr lang="en-US" sz="3200" dirty="0" smtClean="0"/>
              <a:t> </a:t>
            </a:r>
            <a:r>
              <a:rPr lang="en-US" sz="3200" dirty="0" err="1" smtClean="0"/>
              <a:t>kepentingan</a:t>
            </a:r>
            <a:r>
              <a:rPr lang="en-US" sz="3200" dirty="0" smtClean="0"/>
              <a:t> orang lain </a:t>
            </a:r>
            <a:r>
              <a:rPr lang="en-US" sz="3200" dirty="0" err="1" smtClean="0"/>
              <a:t>diatas</a:t>
            </a:r>
            <a:r>
              <a:rPr lang="en-US" sz="3200" dirty="0" smtClean="0"/>
              <a:t> </a:t>
            </a:r>
            <a:r>
              <a:rPr lang="en-US" sz="3200" dirty="0" err="1" smtClean="0"/>
              <a:t>kepentingan</a:t>
            </a:r>
            <a:r>
              <a:rPr lang="en-US" sz="3200" dirty="0" smtClean="0"/>
              <a:t> </a:t>
            </a:r>
            <a:r>
              <a:rPr lang="en-US" sz="3200" dirty="0" err="1" smtClean="0"/>
              <a:t>pribadi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golongan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bermanfaat</a:t>
            </a:r>
            <a:r>
              <a:rPr lang="en-US" sz="3200" dirty="0" smtClean="0"/>
              <a:t>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kepentingan</a:t>
            </a:r>
            <a:r>
              <a:rPr lang="en-US" sz="3200" dirty="0" smtClean="0"/>
              <a:t> </a:t>
            </a:r>
            <a:r>
              <a:rPr lang="en-US" sz="3200" dirty="0" err="1" smtClean="0"/>
              <a:t>kemanusiaan</a:t>
            </a:r>
            <a:endParaRPr lang="en-US" sz="3200" dirty="0"/>
          </a:p>
          <a:p>
            <a:pPr algn="just"/>
            <a:r>
              <a:rPr lang="en-US" sz="3200" dirty="0" err="1" smtClean="0"/>
              <a:t>Respek</a:t>
            </a:r>
            <a:r>
              <a:rPr lang="en-US" sz="3200" dirty="0" smtClean="0"/>
              <a:t> = </a:t>
            </a:r>
            <a:r>
              <a:rPr lang="en-US" sz="3200" dirty="0"/>
              <a:t> </a:t>
            </a:r>
            <a:r>
              <a:rPr lang="en-US" sz="3200" dirty="0" err="1" smtClean="0"/>
              <a:t>Menghargai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/>
              <a:t>menghormati</a:t>
            </a:r>
            <a:r>
              <a:rPr lang="en-US" sz="3200" dirty="0" smtClean="0"/>
              <a:t> </a:t>
            </a:r>
            <a:r>
              <a:rPr lang="en-US" sz="3200" dirty="0" err="1" smtClean="0"/>
              <a:t>perbedaan</a:t>
            </a:r>
            <a:r>
              <a:rPr lang="en-US" sz="3200" dirty="0" smtClean="0"/>
              <a:t>, </a:t>
            </a:r>
            <a:r>
              <a:rPr lang="en-US" sz="3200" dirty="0" err="1" smtClean="0"/>
              <a:t>martabat</a:t>
            </a:r>
            <a:r>
              <a:rPr lang="en-US" sz="3200" dirty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hak</a:t>
            </a:r>
            <a:r>
              <a:rPr lang="en-US" sz="3200" dirty="0" smtClean="0"/>
              <a:t>,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bersikap</a:t>
            </a:r>
            <a:r>
              <a:rPr lang="en-US" sz="3200" dirty="0" smtClean="0"/>
              <a:t> </a:t>
            </a:r>
            <a:r>
              <a:rPr lang="en-US" sz="3200" dirty="0" err="1" smtClean="0"/>
              <a:t>asertif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orang lain</a:t>
            </a:r>
            <a:endParaRPr lang="en-US" sz="3200" dirty="0"/>
          </a:p>
          <a:p>
            <a:pPr algn="just"/>
            <a:r>
              <a:rPr lang="en-US" sz="3200" dirty="0" err="1" smtClean="0"/>
              <a:t>Empati</a:t>
            </a:r>
            <a:r>
              <a:rPr lang="en-US" sz="3200" dirty="0" smtClean="0"/>
              <a:t> =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kepekaan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kepedulian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tinggi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kondisi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466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Menjadi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Departemen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Keperawatan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Jiwa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Komunitas</a:t>
            </a:r>
            <a:r>
              <a:rPr lang="en-US" sz="3600" dirty="0" smtClean="0">
                <a:solidFill>
                  <a:schemeClr val="tx1"/>
                </a:solidFill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</a:rPr>
              <a:t>berstandar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internasional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inovatif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unggul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serta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senantiasa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mengabdi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kepentingan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bangsa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kemanusiaan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dijiwai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nilai-nilai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budaya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bangsa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berdasarkan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Pancasila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7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3600" dirty="0" err="1">
                <a:solidFill>
                  <a:schemeClr val="tx1"/>
                </a:solidFill>
              </a:rPr>
              <a:t>Meningkatkan</a:t>
            </a:r>
            <a:r>
              <a:rPr lang="en-US" sz="3600" dirty="0">
                <a:solidFill>
                  <a:schemeClr val="tx1"/>
                </a:solidFill>
              </a:rPr>
              <a:t> status </a:t>
            </a:r>
            <a:r>
              <a:rPr lang="en-US" sz="3600" dirty="0" err="1">
                <a:solidFill>
                  <a:schemeClr val="tx1"/>
                </a:solidFill>
              </a:rPr>
              <a:t>kesehatan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masyarakat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melalui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pendidikan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penelitian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pengabdian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dan</a:t>
            </a:r>
            <a:r>
              <a:rPr lang="en-US" sz="3600" dirty="0">
                <a:solidFill>
                  <a:schemeClr val="tx1"/>
                </a:solidFill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</a:rPr>
              <a:t>pelayanan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keperawatan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jiwa</a:t>
            </a:r>
            <a:r>
              <a:rPr lang="en-US" sz="3600" dirty="0" smtClean="0">
                <a:solidFill>
                  <a:schemeClr val="tx1"/>
                </a:solidFill>
              </a:rPr>
              <a:t> &amp; </a:t>
            </a:r>
            <a:r>
              <a:rPr lang="en-US" sz="3600" dirty="0" err="1" smtClean="0">
                <a:solidFill>
                  <a:schemeClr val="tx1"/>
                </a:solidFill>
              </a:rPr>
              <a:t>komunitas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yang </a:t>
            </a:r>
            <a:r>
              <a:rPr lang="en-US" sz="3600" dirty="0" err="1" smtClean="0">
                <a:solidFill>
                  <a:schemeClr val="tx1"/>
                </a:solidFill>
              </a:rPr>
              <a:t>unggul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serta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mengedepankan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kearifan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lokal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etika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profesionalisme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dengan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berlandaskan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pada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keilmuan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berbasis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bukti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terintegrasi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i="1" dirty="0">
                <a:solidFill>
                  <a:schemeClr val="tx1"/>
                </a:solidFill>
              </a:rPr>
              <a:t>Academic Health </a:t>
            </a:r>
            <a:r>
              <a:rPr lang="en-US" sz="3600" i="1" dirty="0" smtClean="0">
                <a:solidFill>
                  <a:schemeClr val="tx1"/>
                </a:solidFill>
              </a:rPr>
              <a:t>System</a:t>
            </a:r>
            <a:endParaRPr lang="en-US" sz="3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8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893972" cy="725214"/>
          </a:xfrm>
        </p:spPr>
        <p:txBody>
          <a:bodyPr/>
          <a:lstStyle/>
          <a:p>
            <a:r>
              <a:rPr lang="en-US" sz="3600" dirty="0" err="1" smtClean="0"/>
              <a:t>Komitmen</a:t>
            </a:r>
            <a:r>
              <a:rPr lang="en-US" sz="3600" dirty="0" smtClean="0"/>
              <a:t> </a:t>
            </a:r>
            <a:r>
              <a:rPr lang="en-US" sz="3600" dirty="0" err="1" smtClean="0"/>
              <a:t>Departemen</a:t>
            </a:r>
            <a:r>
              <a:rPr lang="en-US" sz="3600" dirty="0" smtClean="0"/>
              <a:t> </a:t>
            </a:r>
            <a:r>
              <a:rPr lang="en-US" sz="3600" dirty="0" err="1" smtClean="0"/>
              <a:t>Keperawatan</a:t>
            </a:r>
            <a:r>
              <a:rPr lang="en-US" sz="3600" dirty="0" smtClean="0"/>
              <a:t> </a:t>
            </a:r>
            <a:r>
              <a:rPr lang="en-US" sz="3600" dirty="0" err="1" smtClean="0"/>
              <a:t>Jiwa</a:t>
            </a:r>
            <a:r>
              <a:rPr lang="en-US" sz="3600" dirty="0" smtClean="0"/>
              <a:t> &amp; </a:t>
            </a:r>
            <a:r>
              <a:rPr lang="en-US" sz="3600" dirty="0" err="1" smtClean="0"/>
              <a:t>Komunitas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867104"/>
            <a:ext cx="11589431" cy="5502166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en-GB" sz="2000" dirty="0" err="1" smtClean="0"/>
              <a:t>Komitmen</a:t>
            </a:r>
            <a:r>
              <a:rPr lang="en-GB" sz="2000" dirty="0" smtClean="0"/>
              <a:t> </a:t>
            </a:r>
            <a:r>
              <a:rPr lang="en-GB" sz="2000" dirty="0" err="1" smtClean="0"/>
              <a:t>Departemen</a:t>
            </a:r>
            <a:r>
              <a:rPr lang="en-GB" sz="2000" dirty="0" smtClean="0"/>
              <a:t> </a:t>
            </a:r>
            <a:r>
              <a:rPr lang="en-GB" sz="2000" dirty="0" err="1" smtClean="0"/>
              <a:t>Keperawatan</a:t>
            </a:r>
            <a:r>
              <a:rPr lang="en-GB" sz="2000" dirty="0" smtClean="0"/>
              <a:t> </a:t>
            </a:r>
            <a:r>
              <a:rPr lang="en-GB" sz="2000" dirty="0" err="1" smtClean="0"/>
              <a:t>Jiwa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Komunitas</a:t>
            </a:r>
            <a:r>
              <a:rPr lang="en-GB" sz="2000" dirty="0" smtClean="0"/>
              <a:t> </a:t>
            </a:r>
            <a:r>
              <a:rPr lang="en-GB" sz="2000" dirty="0" err="1" smtClean="0"/>
              <a:t>adalah</a:t>
            </a:r>
            <a:r>
              <a:rPr lang="en-GB" sz="2000" dirty="0" smtClean="0"/>
              <a:t>:</a:t>
            </a:r>
            <a:endParaRPr lang="en-US" sz="2000" dirty="0" smtClean="0"/>
          </a:p>
          <a:p>
            <a:pPr marL="393700" lvl="1" indent="-47625"/>
            <a:r>
              <a:rPr lang="en-US" sz="2000" dirty="0" err="1" smtClean="0"/>
              <a:t>Menerapkan</a:t>
            </a:r>
            <a:r>
              <a:rPr lang="en-US" sz="2000" dirty="0" smtClean="0"/>
              <a:t> </a:t>
            </a:r>
            <a:r>
              <a:rPr lang="en-US" sz="2000" dirty="0" err="1" smtClean="0"/>
              <a:t>keilmuan</a:t>
            </a:r>
            <a:r>
              <a:rPr lang="en-US" sz="2000" dirty="0" smtClean="0"/>
              <a:t> </a:t>
            </a:r>
            <a:r>
              <a:rPr lang="en-US" sz="2000" dirty="0" err="1" smtClean="0"/>
              <a:t>berbasis</a:t>
            </a:r>
            <a:r>
              <a:rPr lang="en-US" sz="2000" dirty="0" smtClean="0"/>
              <a:t> </a:t>
            </a:r>
            <a:r>
              <a:rPr lang="en-US" sz="2000" dirty="0" err="1" smtClean="0"/>
              <a:t>bukti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pengambilan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manajerial</a:t>
            </a:r>
            <a:r>
              <a:rPr lang="en-US" sz="2000" dirty="0" smtClean="0"/>
              <a:t> </a:t>
            </a:r>
          </a:p>
          <a:p>
            <a:pPr marL="393700" lvl="1" indent="-47625"/>
            <a:r>
              <a:rPr lang="en-US" sz="2000" dirty="0" err="1" smtClean="0"/>
              <a:t>Menciptakan</a:t>
            </a:r>
            <a:r>
              <a:rPr lang="en-US" sz="2000" dirty="0" smtClean="0"/>
              <a:t> </a:t>
            </a:r>
            <a:r>
              <a:rPr lang="en-US" sz="2000" i="1" dirty="0" smtClean="0"/>
              <a:t>health promoting institution </a:t>
            </a:r>
            <a:endParaRPr lang="en-US" sz="2000" dirty="0" smtClean="0"/>
          </a:p>
          <a:p>
            <a:pPr marL="393700" lvl="1" indent="-47625"/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inovatif</a:t>
            </a:r>
            <a:r>
              <a:rPr lang="en-US" sz="2000" dirty="0" smtClean="0"/>
              <a:t>, </a:t>
            </a:r>
            <a:r>
              <a:rPr lang="en-US" sz="2000" dirty="0" err="1" smtClean="0"/>
              <a:t>berintegritas</a:t>
            </a:r>
            <a:r>
              <a:rPr lang="en-US" sz="2000" dirty="0" smtClean="0"/>
              <a:t>, </a:t>
            </a:r>
            <a:r>
              <a:rPr lang="en-US" sz="2000" dirty="0" err="1" smtClean="0"/>
              <a:t>transparan</a:t>
            </a:r>
            <a:r>
              <a:rPr lang="en-US" sz="2000" dirty="0" smtClean="0"/>
              <a:t>, </a:t>
            </a:r>
            <a:r>
              <a:rPr lang="en-US" sz="2000" dirty="0" err="1" smtClean="0"/>
              <a:t>akuntabel</a:t>
            </a:r>
            <a:r>
              <a:rPr lang="en-US" sz="2000" dirty="0" smtClean="0"/>
              <a:t>, </a:t>
            </a:r>
            <a:r>
              <a:rPr lang="en-US" sz="2000" dirty="0" err="1" smtClean="0"/>
              <a:t>kredibel</a:t>
            </a:r>
            <a:r>
              <a:rPr lang="en-US" sz="2000" dirty="0" smtClean="0"/>
              <a:t>, </a:t>
            </a:r>
            <a:r>
              <a:rPr lang="en-US" sz="2000" dirty="0" err="1" smtClean="0"/>
              <a:t>efisien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adil</a:t>
            </a:r>
            <a:r>
              <a:rPr lang="en-US" sz="2000" dirty="0" smtClean="0"/>
              <a:t>.</a:t>
            </a:r>
          </a:p>
          <a:p>
            <a:pPr marL="393700" lvl="1" indent="-47625"/>
            <a:r>
              <a:rPr lang="en-US" sz="2000" dirty="0" err="1" smtClean="0"/>
              <a:t>Membangun</a:t>
            </a:r>
            <a:r>
              <a:rPr lang="en-US" sz="2000" dirty="0" smtClean="0"/>
              <a:t> </a:t>
            </a:r>
            <a:r>
              <a:rPr lang="en-US" sz="2000" dirty="0" err="1" smtClean="0"/>
              <a:t>kemitraan</a:t>
            </a:r>
            <a:r>
              <a:rPr lang="en-US" sz="2000" dirty="0" smtClean="0"/>
              <a:t>  yang </a:t>
            </a:r>
            <a:r>
              <a:rPr lang="en-US" sz="2000" dirty="0" err="1" smtClean="0"/>
              <a:t>saling</a:t>
            </a:r>
            <a:r>
              <a:rPr lang="en-US" sz="2000" dirty="0" smtClean="0"/>
              <a:t> </a:t>
            </a:r>
            <a:r>
              <a:rPr lang="en-US" sz="2000" dirty="0" err="1" smtClean="0"/>
              <a:t>menguntungkan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wahana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, </a:t>
            </a:r>
            <a:r>
              <a:rPr lang="en-US" sz="2000" dirty="0" err="1" smtClean="0"/>
              <a:t>pemangku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institusi</a:t>
            </a:r>
            <a:r>
              <a:rPr lang="en-US" sz="2000" dirty="0" smtClean="0"/>
              <a:t> lain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negeri</a:t>
            </a:r>
            <a:r>
              <a:rPr lang="en-US" sz="2000" dirty="0" smtClean="0"/>
              <a:t> </a:t>
            </a:r>
          </a:p>
          <a:p>
            <a:pPr marL="393700" lvl="1" indent="-47625"/>
            <a:r>
              <a:rPr lang="en-US" sz="2000" dirty="0" err="1" smtClean="0"/>
              <a:t>Mengutamakan</a:t>
            </a:r>
            <a:r>
              <a:rPr lang="en-US" sz="2000" dirty="0" smtClean="0"/>
              <a:t> </a:t>
            </a:r>
            <a:r>
              <a:rPr lang="en-US" sz="2000" dirty="0" err="1" smtClean="0"/>
              <a:t>prinsip</a:t>
            </a:r>
            <a:r>
              <a:rPr lang="en-US" sz="2000" dirty="0" smtClean="0"/>
              <a:t> </a:t>
            </a:r>
            <a:r>
              <a:rPr lang="en-US" sz="2000" dirty="0" err="1" smtClean="0"/>
              <a:t>etika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profesionalisme</a:t>
            </a:r>
            <a:r>
              <a:rPr lang="en-US" sz="2000" dirty="0" smtClean="0"/>
              <a:t> </a:t>
            </a:r>
            <a:r>
              <a:rPr lang="en-US" sz="2000" dirty="0" err="1" smtClean="0"/>
              <a:t>sivitas</a:t>
            </a:r>
            <a:r>
              <a:rPr lang="en-US" sz="2000" dirty="0" smtClean="0"/>
              <a:t> </a:t>
            </a:r>
            <a:r>
              <a:rPr lang="en-US" sz="2000" dirty="0" err="1" smtClean="0"/>
              <a:t>akademika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hospitalia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dilandasi</a:t>
            </a:r>
            <a:r>
              <a:rPr lang="en-US" sz="2000" dirty="0" smtClean="0"/>
              <a:t> </a:t>
            </a:r>
            <a:r>
              <a:rPr lang="en-US" sz="2000" dirty="0" err="1" smtClean="0"/>
              <a:t>jiwa</a:t>
            </a:r>
            <a:r>
              <a:rPr lang="en-US" sz="2000" dirty="0" smtClean="0"/>
              <a:t> </a:t>
            </a:r>
            <a:r>
              <a:rPr lang="en-US" sz="2000" dirty="0" err="1" smtClean="0"/>
              <a:t>kepemimpinan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semangat</a:t>
            </a:r>
            <a:r>
              <a:rPr lang="en-US" sz="2000" dirty="0" smtClean="0"/>
              <a:t> </a:t>
            </a:r>
            <a:r>
              <a:rPr lang="en-US" sz="2000" dirty="0" err="1" smtClean="0"/>
              <a:t>kolaborasi</a:t>
            </a:r>
            <a:r>
              <a:rPr lang="en-US" sz="2000" dirty="0" smtClean="0"/>
              <a:t> </a:t>
            </a:r>
            <a:r>
              <a:rPr lang="en-US" sz="2000" dirty="0" err="1" smtClean="0"/>
              <a:t>multiprofesi</a:t>
            </a:r>
            <a:r>
              <a:rPr lang="en-US" sz="2000" dirty="0" smtClean="0"/>
              <a:t>.</a:t>
            </a:r>
          </a:p>
          <a:p>
            <a:pPr marL="393700" lvl="1" indent="-47625"/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adaptasi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perbaikan</a:t>
            </a:r>
            <a:r>
              <a:rPr lang="en-US" sz="2000" dirty="0" smtClean="0"/>
              <a:t> </a:t>
            </a:r>
            <a:r>
              <a:rPr lang="en-US" sz="2000" dirty="0" err="1" smtClean="0"/>
              <a:t>mutu</a:t>
            </a:r>
            <a:r>
              <a:rPr lang="en-US" sz="2000" dirty="0" smtClean="0"/>
              <a:t> </a:t>
            </a:r>
            <a:r>
              <a:rPr lang="en-US" sz="2000" dirty="0" err="1" smtClean="0"/>
              <a:t>berkelanjutan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Tri Dharma </a:t>
            </a:r>
            <a:r>
              <a:rPr lang="en-US" sz="2000" dirty="0" err="1" smtClean="0"/>
              <a:t>Perguruan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. </a:t>
            </a:r>
          </a:p>
          <a:p>
            <a:pPr marL="393700" lvl="1" indent="-47625"/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kontribusi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menjawab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kesehatan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internasional</a:t>
            </a:r>
            <a:r>
              <a:rPr lang="en-US" sz="2000" dirty="0" smtClean="0"/>
              <a:t>.</a:t>
            </a:r>
          </a:p>
          <a:p>
            <a:pPr marL="393700" lvl="1" indent="-47625"/>
            <a:r>
              <a:rPr lang="en-US" sz="2000" dirty="0" err="1" smtClean="0"/>
              <a:t>Memanfaatkan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optimal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mendukung</a:t>
            </a:r>
            <a:r>
              <a:rPr lang="en-US" sz="2000" dirty="0" smtClean="0"/>
              <a:t> </a:t>
            </a:r>
            <a:r>
              <a:rPr lang="en-US" sz="2000" dirty="0" err="1" smtClean="0"/>
              <a:t>Tridharma</a:t>
            </a:r>
            <a:r>
              <a:rPr lang="en-US" sz="2000" dirty="0" smtClean="0"/>
              <a:t> </a:t>
            </a:r>
          </a:p>
          <a:p>
            <a:pPr marL="393700" lvl="1" indent="-47625"/>
            <a:r>
              <a:rPr lang="en-US" sz="2000" b="1" dirty="0" err="1" smtClean="0"/>
              <a:t>Mengembangkan</a:t>
            </a:r>
            <a:r>
              <a:rPr lang="en-US" sz="2000" b="1" dirty="0" smtClean="0"/>
              <a:t>*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pasca</a:t>
            </a:r>
            <a:r>
              <a:rPr lang="en-US" sz="2000" dirty="0" smtClean="0"/>
              <a:t> </a:t>
            </a:r>
            <a:r>
              <a:rPr lang="en-US" sz="2000" dirty="0" err="1" smtClean="0"/>
              <a:t>sarjana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spesialisasi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keperawatan</a:t>
            </a:r>
            <a:r>
              <a:rPr lang="en-US" sz="2000" dirty="0" smtClean="0"/>
              <a:t>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8146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17619</TotalTime>
  <Words>578</Words>
  <Application>Microsoft Office PowerPoint</Application>
  <PresentationFormat>Custom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2_Office Theme</vt:lpstr>
      <vt:lpstr>Slide 1</vt:lpstr>
      <vt:lpstr>Struktur Dokumen Renstra</vt:lpstr>
      <vt:lpstr>Milestones penyusunan renstra</vt:lpstr>
      <vt:lpstr>Bab 1. Kebijakan Umum</vt:lpstr>
      <vt:lpstr>Nilai-nilai dasar</vt:lpstr>
      <vt:lpstr>Slide 6</vt:lpstr>
      <vt:lpstr>Visi</vt:lpstr>
      <vt:lpstr>Misi</vt:lpstr>
      <vt:lpstr>Komitmen Departemen Keperawatan Jiwa &amp; Komunitas</vt:lpstr>
      <vt:lpstr>Tujuan Departemen Keperawatan Jiwa dan Komunitas</vt:lpstr>
      <vt:lpstr>Milestones 2018-2022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kabag</cp:lastModifiedBy>
  <cp:revision>196</cp:revision>
  <dcterms:created xsi:type="dcterms:W3CDTF">2016-10-06T12:46:54Z</dcterms:created>
  <dcterms:modified xsi:type="dcterms:W3CDTF">2017-11-15T03:54:13Z</dcterms:modified>
</cp:coreProperties>
</file>