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746" r:id="rId2"/>
  </p:sldMasterIdLst>
  <p:notesMasterIdLst>
    <p:notesMasterId r:id="rId10"/>
  </p:notesMasterIdLst>
  <p:sldIdLst>
    <p:sldId id="257" r:id="rId3"/>
    <p:sldId id="407" r:id="rId4"/>
    <p:sldId id="408" r:id="rId5"/>
    <p:sldId id="409" r:id="rId6"/>
    <p:sldId id="410" r:id="rId7"/>
    <p:sldId id="411" r:id="rId8"/>
    <p:sldId id="412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94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849543-1F72-412E-8355-3F406ADA689B}" type="datetimeFigureOut">
              <a:rPr lang="en-US" smtClean="0"/>
              <a:t>12/7/2017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696B5A-93A6-46D1-ADB4-EBAD3ED302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8575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12/7/2017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22337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12/7/2017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71377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12/7/2017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53220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01B050-42D9-400F-9E1D-0DD0238CE288}" type="datetimeFigureOut">
              <a:rPr lang="en-US"/>
              <a:pPr>
                <a:defRPr/>
              </a:pPr>
              <a:t>12/7/2017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2D852C38-36DA-4C2C-BD18-00F32CF8E00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7276474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02DAE3-B61E-453D-83A8-B55B0960B32B}" type="datetimeFigureOut">
              <a:rPr lang="en-US"/>
              <a:pPr>
                <a:defRPr/>
              </a:pPr>
              <a:t>12/7/2017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F0D00CCA-1E0C-485F-BD39-FB68C41BE43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9309401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5333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1pPr>
            <a:lvl2pPr marL="609585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9EC270-2F35-40B4-9E2B-AE8B2E117FDC}" type="datetimeFigureOut">
              <a:rPr lang="en-US"/>
              <a:pPr>
                <a:defRPr/>
              </a:pPr>
              <a:t>12/7/2017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561B66DE-0E78-460B-B3CB-D6D2B6161F4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1554270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3A59CF-CA1E-40F3-8E61-0FC8AEDDC5CE}" type="datetimeFigureOut">
              <a:rPr lang="en-US"/>
              <a:pPr>
                <a:defRPr/>
              </a:pPr>
              <a:t>12/7/2017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23ACE14D-BF46-4CC3-82A0-DFF1A0F49CD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1562462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6A4058-D143-449A-8076-5321F5C7E4ED}" type="datetimeFigureOut">
              <a:rPr lang="en-US"/>
              <a:pPr>
                <a:defRPr/>
              </a:pPr>
              <a:t>12/7/2017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1F0FA9C5-E381-4E47-BB20-FF712592828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4622935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3132C3-C106-43A3-B3B5-B7B4CAECC859}" type="datetimeFigureOut">
              <a:rPr lang="en-US"/>
              <a:pPr>
                <a:defRPr/>
              </a:pPr>
              <a:t>12/7/2017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A4EC7D3E-205D-401B-9FA8-A1E35750B1A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2888367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9A1CE2-5545-41E6-AB6C-72E5E476ABED}" type="datetimeFigureOut">
              <a:rPr lang="en-US"/>
              <a:pPr>
                <a:defRPr/>
              </a:pPr>
              <a:t>12/7/2017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CD70912F-3DA2-4E8C-91B1-E785C4DE7AA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4545746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273049"/>
            <a:ext cx="4011084" cy="1162051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2"/>
            <a:ext cx="6815667" cy="5853113"/>
          </a:xfr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2" y="1435102"/>
            <a:ext cx="4011084" cy="4691063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24A3A9-71DC-423B-90FD-FE6CB31EADF9}" type="datetimeFigureOut">
              <a:rPr lang="en-US"/>
              <a:pPr>
                <a:defRPr/>
              </a:pPr>
              <a:t>12/7/2017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063C0AB2-085C-4ECE-93B0-E894B287C16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648820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12/7/2017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387127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9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3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5F79B5-D172-4120-8323-DFF519184A7C}" type="datetimeFigureOut">
              <a:rPr lang="en-US"/>
              <a:pPr>
                <a:defRPr/>
              </a:pPr>
              <a:t>12/7/2017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B55C9F38-210F-48DA-9866-AF77E110443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3827729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FBA31E-FA85-4286-9475-64CA8451A6E5}" type="datetimeFigureOut">
              <a:rPr lang="en-US"/>
              <a:pPr>
                <a:defRPr/>
              </a:pPr>
              <a:t>12/7/2017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D1533CA2-28EA-40BE-866C-C658918DD1D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7665504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520640-05E5-4A79-B8FD-AC0FAAD37269}" type="datetimeFigureOut">
              <a:rPr lang="en-US"/>
              <a:pPr>
                <a:defRPr/>
              </a:pPr>
              <a:t>12/7/2017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65A36014-CB78-4B26-811C-71CC6B74367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983135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12/7/2017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5602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12/7/2017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56335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12/7/2017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5109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12/7/2017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71227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12/7/2017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63490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12/7/2017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53013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12/7/2017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52258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30D0A4-0FFF-4BF9-B349-9E7E0140B806}" type="datetimeFigureOut">
              <a:rPr lang="en-US" smtClean="0"/>
              <a:t>12/7/2017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27541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0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0"/>
            <a:ext cx="2844800" cy="3667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6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3B30F5E-F813-4738-BB94-A479D09E0BF7}" type="datetimeFigureOut">
              <a:rPr lang="en-US"/>
              <a:pPr>
                <a:defRPr/>
              </a:pPr>
              <a:t>12/7/2017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0"/>
            <a:ext cx="3860800" cy="3667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6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0"/>
            <a:ext cx="2844800" cy="366713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600">
                <a:solidFill>
                  <a:srgbClr val="898989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9EAE6E1-CBE2-4E39-8AAF-368F1FA169BD}" type="slidenum">
              <a:rPr lang="en-US" alt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123273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7" r:id="rId1"/>
    <p:sldLayoutId id="2147483748" r:id="rId2"/>
    <p:sldLayoutId id="2147483749" r:id="rId3"/>
    <p:sldLayoutId id="2147483750" r:id="rId4"/>
    <p:sldLayoutId id="2147483751" r:id="rId5"/>
    <p:sldLayoutId id="2147483752" r:id="rId6"/>
    <p:sldLayoutId id="2147483753" r:id="rId7"/>
    <p:sldLayoutId id="2147483754" r:id="rId8"/>
    <p:sldLayoutId id="2147483755" r:id="rId9"/>
    <p:sldLayoutId id="2147483756" r:id="rId10"/>
    <p:sldLayoutId id="2147483757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58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58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58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58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5800">
          <a:solidFill>
            <a:schemeClr val="tx1"/>
          </a:solidFill>
          <a:latin typeface="Calibri" pitchFamily="34" charset="0"/>
        </a:defRPr>
      </a:lvl5pPr>
      <a:lvl6pPr marL="609585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itchFamily="34" charset="0"/>
        </a:defRPr>
      </a:lvl6pPr>
      <a:lvl7pPr marL="1219170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itchFamily="34" charset="0"/>
        </a:defRPr>
      </a:lvl7pPr>
      <a:lvl8pPr marL="1828754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itchFamily="34" charset="0"/>
        </a:defRPr>
      </a:lvl8pPr>
      <a:lvl9pPr marL="2438339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itchFamily="34" charset="0"/>
        </a:defRPr>
      </a:lvl9pPr>
    </p:titleStyle>
    <p:bodyStyle>
      <a:lvl1pPr marL="455613" indent="-4556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</a:defRPr>
      </a:lvl1pPr>
      <a:lvl2pPr marL="989013" indent="-3794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3700" kern="1200">
          <a:solidFill>
            <a:schemeClr val="tx1"/>
          </a:solidFill>
          <a:latin typeface="+mn-lt"/>
          <a:ea typeface="+mn-ea"/>
          <a:cs typeface="+mn-cs"/>
        </a:defRPr>
      </a:lvl2pPr>
      <a:lvl3pPr marL="1522413" indent="-3032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2013" indent="-3032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741613" indent="-3032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2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2743201" y="2040475"/>
            <a:ext cx="8899302" cy="27392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 smtClean="0"/>
              <a:t>Prodi S2 </a:t>
            </a:r>
          </a:p>
          <a:p>
            <a:pPr algn="ctr"/>
            <a:r>
              <a:rPr lang="en-US" sz="5400" b="1" dirty="0" err="1" smtClean="0"/>
              <a:t>Ilmu</a:t>
            </a:r>
            <a:r>
              <a:rPr lang="en-US" sz="5400" b="1" dirty="0" smtClean="0"/>
              <a:t> </a:t>
            </a:r>
            <a:r>
              <a:rPr lang="en-US" sz="5400" b="1" dirty="0" err="1" smtClean="0"/>
              <a:t>Kedokteran</a:t>
            </a:r>
            <a:r>
              <a:rPr lang="en-US" sz="5400" b="1" dirty="0" smtClean="0"/>
              <a:t> </a:t>
            </a:r>
            <a:r>
              <a:rPr lang="en-US" sz="5400" b="1" dirty="0" err="1" smtClean="0"/>
              <a:t>Tropis</a:t>
            </a:r>
            <a:endParaRPr lang="en-US" sz="5400" b="1" i="1" dirty="0" smtClean="0"/>
          </a:p>
          <a:p>
            <a:pPr algn="r"/>
            <a:endParaRPr lang="en-US" sz="3200" dirty="0">
              <a:cs typeface="Arial" pitchFamily="34" charset="0"/>
            </a:endParaRPr>
          </a:p>
          <a:p>
            <a:pPr algn="r"/>
            <a:r>
              <a:rPr lang="en-US" sz="3200" dirty="0" smtClean="0">
                <a:cs typeface="Arial" pitchFamily="34" charset="0"/>
              </a:rPr>
              <a:t>Bab III. </a:t>
            </a:r>
            <a:r>
              <a:rPr lang="en-US" sz="3200" dirty="0" err="1" smtClean="0">
                <a:cs typeface="Arial" pitchFamily="34" charset="0"/>
              </a:rPr>
              <a:t>Kebijakan</a:t>
            </a:r>
            <a:r>
              <a:rPr lang="en-US" sz="3200" dirty="0" smtClean="0">
                <a:cs typeface="Arial" pitchFamily="34" charset="0"/>
              </a:rPr>
              <a:t> </a:t>
            </a:r>
            <a:r>
              <a:rPr lang="en-US" sz="3200" dirty="0" err="1" smtClean="0">
                <a:cs typeface="Arial" pitchFamily="34" charset="0"/>
              </a:rPr>
              <a:t>Strategis</a:t>
            </a:r>
            <a:endParaRPr lang="id-ID" sz="3200" dirty="0" smtClean="0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9307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Bab III. </a:t>
            </a:r>
            <a:r>
              <a:rPr lang="en-US" dirty="0" err="1"/>
              <a:t>Kebijakan</a:t>
            </a:r>
            <a:r>
              <a:rPr lang="en-US" dirty="0"/>
              <a:t> </a:t>
            </a:r>
            <a:r>
              <a:rPr lang="en-US" dirty="0" err="1" smtClean="0"/>
              <a:t>Strategis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bg1"/>
          </a:solidFill>
        </p:spPr>
        <p:txBody>
          <a:bodyPr/>
          <a:lstStyle/>
          <a:p>
            <a:r>
              <a:rPr lang="en-US" sz="3200" dirty="0" smtClean="0"/>
              <a:t>Brainstorming </a:t>
            </a:r>
            <a:r>
              <a:rPr lang="en-US" sz="3200" dirty="0" err="1" smtClean="0"/>
              <a:t>strategi-strategi</a:t>
            </a:r>
            <a:r>
              <a:rPr lang="en-US" sz="3200" dirty="0" smtClean="0"/>
              <a:t> </a:t>
            </a:r>
            <a:r>
              <a:rPr lang="en-US" sz="3200" dirty="0" err="1" smtClean="0"/>
              <a:t>berbasis</a:t>
            </a:r>
            <a:r>
              <a:rPr lang="en-US" sz="3200" dirty="0" smtClean="0"/>
              <a:t> </a:t>
            </a:r>
            <a:r>
              <a:rPr lang="en-US" sz="3200" dirty="0" err="1" smtClean="0"/>
              <a:t>analisis</a:t>
            </a:r>
            <a:r>
              <a:rPr lang="en-US" sz="3200" dirty="0" smtClean="0"/>
              <a:t> SWOT</a:t>
            </a:r>
          </a:p>
          <a:p>
            <a:pPr lvl="1"/>
            <a:r>
              <a:rPr lang="en-US" sz="2700" dirty="0" err="1"/>
              <a:t>Bagaimana</a:t>
            </a:r>
            <a:r>
              <a:rPr lang="en-US" sz="2700" dirty="0"/>
              <a:t> </a:t>
            </a:r>
            <a:r>
              <a:rPr lang="en-US" sz="2700" dirty="0" err="1"/>
              <a:t>mengoptimalkan</a:t>
            </a:r>
            <a:r>
              <a:rPr lang="en-US" sz="2700" dirty="0"/>
              <a:t> </a:t>
            </a:r>
            <a:r>
              <a:rPr lang="en-US" sz="2700" dirty="0" err="1"/>
              <a:t>kekuatan-kekuatan</a:t>
            </a:r>
            <a:r>
              <a:rPr lang="en-US" sz="2700" dirty="0"/>
              <a:t> </a:t>
            </a:r>
            <a:r>
              <a:rPr lang="en-US" sz="2700" dirty="0" err="1"/>
              <a:t>kita</a:t>
            </a:r>
            <a:r>
              <a:rPr lang="en-US" sz="2700" dirty="0"/>
              <a:t>?</a:t>
            </a:r>
          </a:p>
          <a:p>
            <a:pPr lvl="1"/>
            <a:r>
              <a:rPr lang="en-US" sz="2700" dirty="0" err="1"/>
              <a:t>Bagaimana</a:t>
            </a:r>
            <a:r>
              <a:rPr lang="en-US" sz="2700" dirty="0"/>
              <a:t> </a:t>
            </a:r>
            <a:r>
              <a:rPr lang="en-US" sz="2700" dirty="0" err="1"/>
              <a:t>mengatasi</a:t>
            </a:r>
            <a:r>
              <a:rPr lang="en-US" sz="2700" dirty="0"/>
              <a:t> </a:t>
            </a:r>
            <a:r>
              <a:rPr lang="en-US" sz="2700" dirty="0" err="1"/>
              <a:t>kelemahan-kelemahan</a:t>
            </a:r>
            <a:r>
              <a:rPr lang="en-US" sz="2700" dirty="0"/>
              <a:t> </a:t>
            </a:r>
            <a:r>
              <a:rPr lang="en-US" sz="2700" dirty="0" err="1"/>
              <a:t>kita</a:t>
            </a:r>
            <a:r>
              <a:rPr lang="en-US" sz="2700" dirty="0"/>
              <a:t>?</a:t>
            </a:r>
          </a:p>
          <a:p>
            <a:pPr lvl="1"/>
            <a:r>
              <a:rPr lang="en-US" sz="2700" dirty="0" err="1"/>
              <a:t>Bagaimana</a:t>
            </a:r>
            <a:r>
              <a:rPr lang="en-US" sz="2700" dirty="0"/>
              <a:t> </a:t>
            </a:r>
            <a:r>
              <a:rPr lang="en-US" sz="2700" dirty="0" err="1"/>
              <a:t>mengantisipasi</a:t>
            </a:r>
            <a:r>
              <a:rPr lang="en-US" sz="2700" dirty="0"/>
              <a:t> </a:t>
            </a:r>
            <a:r>
              <a:rPr lang="en-US" sz="2700" dirty="0" err="1"/>
              <a:t>ancaman-ancaman</a:t>
            </a:r>
            <a:r>
              <a:rPr lang="en-US" sz="2700" dirty="0"/>
              <a:t>?</a:t>
            </a:r>
          </a:p>
          <a:p>
            <a:pPr lvl="1"/>
            <a:r>
              <a:rPr lang="en-US" sz="2700" dirty="0" err="1"/>
              <a:t>Bagaimana</a:t>
            </a:r>
            <a:r>
              <a:rPr lang="en-US" sz="2700" dirty="0"/>
              <a:t> </a:t>
            </a:r>
            <a:r>
              <a:rPr lang="en-US" sz="2700" dirty="0" err="1"/>
              <a:t>menangkap</a:t>
            </a:r>
            <a:r>
              <a:rPr lang="en-US" sz="2700" dirty="0"/>
              <a:t> </a:t>
            </a:r>
            <a:r>
              <a:rPr lang="en-US" sz="2700" dirty="0" err="1"/>
              <a:t>peluang-peluang</a:t>
            </a:r>
            <a:r>
              <a:rPr lang="en-US" sz="2700" dirty="0"/>
              <a:t> </a:t>
            </a:r>
            <a:r>
              <a:rPr lang="en-US" sz="2700" dirty="0" err="1"/>
              <a:t>dengan</a:t>
            </a:r>
            <a:r>
              <a:rPr lang="en-US" sz="2700" dirty="0"/>
              <a:t> </a:t>
            </a:r>
            <a:r>
              <a:rPr lang="en-US" sz="2700" dirty="0" err="1"/>
              <a:t>baik</a:t>
            </a:r>
            <a:r>
              <a:rPr lang="en-US" sz="2700" dirty="0"/>
              <a:t>?</a:t>
            </a:r>
          </a:p>
          <a:p>
            <a:r>
              <a:rPr lang="en-US" sz="3200" dirty="0" err="1" smtClean="0"/>
              <a:t>Perumusan</a:t>
            </a:r>
            <a:r>
              <a:rPr lang="en-US" sz="3200" dirty="0" smtClean="0"/>
              <a:t> </a:t>
            </a:r>
            <a:r>
              <a:rPr lang="en-US" sz="3200" dirty="0" err="1" smtClean="0"/>
              <a:t>Kebijakan</a:t>
            </a:r>
            <a:r>
              <a:rPr lang="en-US" sz="3200" dirty="0" smtClean="0"/>
              <a:t> </a:t>
            </a:r>
            <a:r>
              <a:rPr lang="en-US" sz="3200" dirty="0" err="1" smtClean="0"/>
              <a:t>Strategis</a:t>
            </a:r>
            <a:endParaRPr lang="en-US" sz="3200" dirty="0" smtClean="0"/>
          </a:p>
          <a:p>
            <a:endParaRPr lang="en-US" sz="3200" dirty="0" smtClean="0"/>
          </a:p>
          <a:p>
            <a:pPr marL="0" indent="0">
              <a:buNone/>
            </a:pPr>
            <a:endParaRPr lang="en-US" sz="3200" dirty="0" smtClean="0"/>
          </a:p>
        </p:txBody>
      </p:sp>
    </p:spTree>
    <p:extLst>
      <p:ext uri="{BB962C8B-B14F-4D97-AF65-F5344CB8AC3E}">
        <p14:creationId xmlns:p14="http://schemas.microsoft.com/office/powerpoint/2010/main" val="20122411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err="1"/>
              <a:t>Bagaimana</a:t>
            </a:r>
            <a:r>
              <a:rPr lang="en-US" sz="3600" dirty="0"/>
              <a:t> </a:t>
            </a:r>
            <a:r>
              <a:rPr lang="en-US" sz="3600" dirty="0" err="1"/>
              <a:t>mengoptimalkan</a:t>
            </a:r>
            <a:r>
              <a:rPr lang="en-US" sz="3600" dirty="0"/>
              <a:t> </a:t>
            </a:r>
            <a:r>
              <a:rPr lang="en-US" sz="3600" dirty="0" err="1"/>
              <a:t>kekuatan-kekuatan</a:t>
            </a:r>
            <a:r>
              <a:rPr lang="en-US" sz="3600" dirty="0"/>
              <a:t> </a:t>
            </a:r>
            <a:r>
              <a:rPr lang="en-US" sz="3600" dirty="0" err="1"/>
              <a:t>kita</a:t>
            </a:r>
            <a:r>
              <a:rPr lang="en-US" sz="3600" dirty="0" smtClean="0"/>
              <a:t>?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000" dirty="0" err="1" smtClean="0"/>
              <a:t>Mempertahankan</a:t>
            </a:r>
            <a:r>
              <a:rPr lang="en-US" sz="3000" dirty="0" smtClean="0"/>
              <a:t> </a:t>
            </a:r>
            <a:r>
              <a:rPr lang="en-US" sz="3000" dirty="0" err="1" smtClean="0"/>
              <a:t>kerjasama</a:t>
            </a:r>
            <a:r>
              <a:rPr lang="en-US" sz="3000" dirty="0" smtClean="0"/>
              <a:t> yang </a:t>
            </a:r>
            <a:r>
              <a:rPr lang="en-US" sz="3000" dirty="0" err="1" smtClean="0"/>
              <a:t>sudah</a:t>
            </a:r>
            <a:r>
              <a:rPr lang="en-US" sz="3000" dirty="0" smtClean="0"/>
              <a:t> </a:t>
            </a:r>
            <a:r>
              <a:rPr lang="en-US" sz="3000" dirty="0" err="1" smtClean="0"/>
              <a:t>ada</a:t>
            </a:r>
            <a:r>
              <a:rPr lang="en-US" sz="3000" dirty="0" smtClean="0"/>
              <a:t> </a:t>
            </a:r>
            <a:r>
              <a:rPr lang="en-US" sz="3000" dirty="0" err="1" smtClean="0"/>
              <a:t>dengan</a:t>
            </a:r>
            <a:r>
              <a:rPr lang="en-US" sz="3000" dirty="0" smtClean="0"/>
              <a:t> </a:t>
            </a:r>
            <a:r>
              <a:rPr lang="en-US" sz="3000" dirty="0" err="1" smtClean="0"/>
              <a:t>berbagai</a:t>
            </a:r>
            <a:r>
              <a:rPr lang="en-US" sz="3000" dirty="0" smtClean="0"/>
              <a:t> </a:t>
            </a:r>
            <a:r>
              <a:rPr lang="en-US" sz="3000" dirty="0" err="1" smtClean="0"/>
              <a:t>pihak</a:t>
            </a:r>
            <a:r>
              <a:rPr lang="en-US" sz="3000" dirty="0"/>
              <a:t> </a:t>
            </a:r>
            <a:r>
              <a:rPr lang="en-US" sz="3000" dirty="0" err="1" smtClean="0"/>
              <a:t>yaitu</a:t>
            </a:r>
            <a:r>
              <a:rPr lang="en-US" sz="3000" dirty="0" smtClean="0"/>
              <a:t> </a:t>
            </a:r>
            <a:r>
              <a:rPr lang="en-US" sz="3000" dirty="0" err="1" smtClean="0"/>
              <a:t>lintas</a:t>
            </a:r>
            <a:r>
              <a:rPr lang="en-US" sz="3000" dirty="0" smtClean="0"/>
              <a:t> </a:t>
            </a:r>
            <a:r>
              <a:rPr lang="en-US" sz="3000" dirty="0" err="1"/>
              <a:t>departemen</a:t>
            </a:r>
            <a:r>
              <a:rPr lang="en-US" sz="3000" dirty="0"/>
              <a:t> </a:t>
            </a:r>
            <a:r>
              <a:rPr lang="en-US" sz="3000" dirty="0" err="1"/>
              <a:t>dan</a:t>
            </a:r>
            <a:r>
              <a:rPr lang="en-US" sz="3000" dirty="0"/>
              <a:t> </a:t>
            </a:r>
            <a:r>
              <a:rPr lang="en-US" sz="3000" dirty="0" err="1"/>
              <a:t>Fakultas</a:t>
            </a:r>
            <a:r>
              <a:rPr lang="en-US" sz="3000" dirty="0"/>
              <a:t> di </a:t>
            </a:r>
            <a:r>
              <a:rPr lang="en-US" sz="3000" dirty="0" err="1"/>
              <a:t>lingkungan</a:t>
            </a:r>
            <a:r>
              <a:rPr lang="en-US" sz="3000" dirty="0"/>
              <a:t> </a:t>
            </a:r>
            <a:r>
              <a:rPr lang="en-US" sz="3000" dirty="0" smtClean="0"/>
              <a:t>UGM, </a:t>
            </a:r>
            <a:r>
              <a:rPr lang="en-US" sz="3000" dirty="0" err="1" smtClean="0"/>
              <a:t>instansi</a:t>
            </a:r>
            <a:r>
              <a:rPr lang="en-US" sz="3000" dirty="0" smtClean="0"/>
              <a:t> </a:t>
            </a:r>
            <a:r>
              <a:rPr lang="en-US" sz="3000" dirty="0" err="1" smtClean="0"/>
              <a:t>nasional</a:t>
            </a:r>
            <a:r>
              <a:rPr lang="en-US" sz="3000" dirty="0" smtClean="0"/>
              <a:t> </a:t>
            </a:r>
            <a:r>
              <a:rPr lang="en-US" sz="3000" dirty="0" err="1" smtClean="0"/>
              <a:t>dan</a:t>
            </a:r>
            <a:r>
              <a:rPr lang="en-US" sz="3000" dirty="0" smtClean="0"/>
              <a:t> </a:t>
            </a:r>
            <a:r>
              <a:rPr lang="en-US" sz="3000" dirty="0" err="1" smtClean="0"/>
              <a:t>internasional</a:t>
            </a:r>
            <a:r>
              <a:rPr lang="en-US" sz="3000" dirty="0" smtClean="0"/>
              <a:t>, </a:t>
            </a:r>
          </a:p>
          <a:p>
            <a:r>
              <a:rPr lang="en-US" sz="3000" dirty="0" err="1" smtClean="0"/>
              <a:t>Membangun</a:t>
            </a:r>
            <a:r>
              <a:rPr lang="en-US" sz="3000" dirty="0" smtClean="0"/>
              <a:t> </a:t>
            </a:r>
            <a:r>
              <a:rPr lang="en-US" sz="3000" dirty="0" err="1" smtClean="0"/>
              <a:t>kerjasama</a:t>
            </a:r>
            <a:r>
              <a:rPr lang="en-US" sz="3000" dirty="0" smtClean="0"/>
              <a:t> </a:t>
            </a:r>
            <a:r>
              <a:rPr lang="en-US" sz="3000" dirty="0" err="1" smtClean="0"/>
              <a:t>baru</a:t>
            </a:r>
            <a:r>
              <a:rPr lang="en-US" sz="3000" dirty="0" smtClean="0"/>
              <a:t> </a:t>
            </a:r>
            <a:r>
              <a:rPr lang="en-US" sz="3000" dirty="0" err="1" smtClean="0"/>
              <a:t>dengan</a:t>
            </a:r>
            <a:r>
              <a:rPr lang="en-US" sz="3000" dirty="0" smtClean="0"/>
              <a:t> </a:t>
            </a:r>
            <a:r>
              <a:rPr lang="en-US" sz="3000" dirty="0" err="1" smtClean="0"/>
              <a:t>prodi</a:t>
            </a:r>
            <a:r>
              <a:rPr lang="en-US" sz="3000" dirty="0" smtClean="0"/>
              <a:t> yang </a:t>
            </a:r>
            <a:r>
              <a:rPr lang="en-US" sz="3000" dirty="0" err="1" smtClean="0"/>
              <a:t>sama</a:t>
            </a:r>
            <a:r>
              <a:rPr lang="en-US" sz="3000" dirty="0" smtClean="0"/>
              <a:t> di </a:t>
            </a:r>
            <a:r>
              <a:rPr lang="en-US" sz="3000" dirty="0" err="1" smtClean="0"/>
              <a:t>luar</a:t>
            </a:r>
            <a:r>
              <a:rPr lang="en-US" sz="3000" dirty="0" smtClean="0"/>
              <a:t> UGM</a:t>
            </a:r>
          </a:p>
          <a:p>
            <a:r>
              <a:rPr lang="en-US" sz="3000" dirty="0" err="1" smtClean="0"/>
              <a:t>Meningkatkan</a:t>
            </a:r>
            <a:r>
              <a:rPr lang="en-US" sz="3000" dirty="0" smtClean="0"/>
              <a:t> </a:t>
            </a:r>
            <a:r>
              <a:rPr lang="en-US" sz="3000" dirty="0" err="1" smtClean="0"/>
              <a:t>daya</a:t>
            </a:r>
            <a:r>
              <a:rPr lang="en-US" sz="3000" dirty="0" smtClean="0"/>
              <a:t> </a:t>
            </a:r>
            <a:r>
              <a:rPr lang="en-US" sz="3000" dirty="0" err="1" smtClean="0"/>
              <a:t>tarik</a:t>
            </a:r>
            <a:r>
              <a:rPr lang="en-US" sz="3000" dirty="0" smtClean="0"/>
              <a:t> </a:t>
            </a:r>
            <a:r>
              <a:rPr lang="en-US" sz="3000" dirty="0" err="1" smtClean="0"/>
              <a:t>dan</a:t>
            </a:r>
            <a:r>
              <a:rPr lang="en-US" sz="3000" dirty="0" smtClean="0"/>
              <a:t> </a:t>
            </a:r>
            <a:r>
              <a:rPr lang="en-US" sz="3000" dirty="0" err="1" smtClean="0"/>
              <a:t>daya</a:t>
            </a:r>
            <a:r>
              <a:rPr lang="en-US" sz="3000" dirty="0" smtClean="0"/>
              <a:t> </a:t>
            </a:r>
            <a:r>
              <a:rPr lang="en-US" sz="3000" dirty="0" err="1" smtClean="0"/>
              <a:t>saing</a:t>
            </a:r>
            <a:r>
              <a:rPr lang="en-US" sz="3000" dirty="0" smtClean="0"/>
              <a:t> </a:t>
            </a:r>
            <a:r>
              <a:rPr lang="en-US" sz="3000" dirty="0" err="1" smtClean="0"/>
              <a:t>dengan</a:t>
            </a:r>
            <a:r>
              <a:rPr lang="en-US" sz="3000" dirty="0" smtClean="0"/>
              <a:t> </a:t>
            </a:r>
            <a:r>
              <a:rPr lang="en-US" sz="3000" dirty="0" err="1" smtClean="0"/>
              <a:t>cara</a:t>
            </a:r>
            <a:r>
              <a:rPr lang="en-US" sz="3000" dirty="0" smtClean="0"/>
              <a:t> </a:t>
            </a:r>
            <a:r>
              <a:rPr lang="en-US" sz="3000" dirty="0" err="1" smtClean="0"/>
              <a:t>membuat</a:t>
            </a:r>
            <a:r>
              <a:rPr lang="en-US" sz="3000" dirty="0" smtClean="0"/>
              <a:t> program-program </a:t>
            </a:r>
            <a:r>
              <a:rPr lang="en-US" sz="3000" dirty="0" err="1" smtClean="0"/>
              <a:t>unggulan</a:t>
            </a:r>
            <a:endParaRPr lang="en-US" sz="3000" dirty="0" smtClean="0"/>
          </a:p>
          <a:p>
            <a:r>
              <a:rPr lang="en-US" sz="3000" dirty="0" err="1" smtClean="0"/>
              <a:t>Bersama</a:t>
            </a:r>
            <a:r>
              <a:rPr lang="en-US" sz="3000" dirty="0" smtClean="0"/>
              <a:t> alumni </a:t>
            </a:r>
            <a:r>
              <a:rPr lang="en-US" sz="3000" dirty="0" err="1" smtClean="0"/>
              <a:t>membuat</a:t>
            </a:r>
            <a:r>
              <a:rPr lang="en-US" sz="3000" dirty="0" smtClean="0"/>
              <a:t> program </a:t>
            </a:r>
            <a:r>
              <a:rPr lang="en-US" sz="3000" dirty="0" err="1" smtClean="0"/>
              <a:t>untuk</a:t>
            </a:r>
            <a:r>
              <a:rPr lang="en-US" sz="3000" dirty="0" smtClean="0"/>
              <a:t> </a:t>
            </a:r>
            <a:r>
              <a:rPr lang="en-US" sz="3000" dirty="0" err="1" smtClean="0"/>
              <a:t>lebih</a:t>
            </a:r>
            <a:r>
              <a:rPr lang="en-US" sz="3000" dirty="0" smtClean="0"/>
              <a:t> </a:t>
            </a:r>
            <a:r>
              <a:rPr lang="en-US" sz="3000" dirty="0" err="1" smtClean="0"/>
              <a:t>memperkuat</a:t>
            </a:r>
            <a:r>
              <a:rPr lang="en-US" sz="3000" dirty="0" smtClean="0"/>
              <a:t> </a:t>
            </a:r>
            <a:r>
              <a:rPr lang="en-US" sz="3000" dirty="0" err="1" smtClean="0"/>
              <a:t>dan</a:t>
            </a:r>
            <a:r>
              <a:rPr lang="en-US" sz="3000" dirty="0" smtClean="0"/>
              <a:t> </a:t>
            </a:r>
            <a:r>
              <a:rPr lang="en-US" sz="3000" dirty="0" err="1" smtClean="0"/>
              <a:t>mempromosikan</a:t>
            </a:r>
            <a:r>
              <a:rPr lang="en-US" sz="3000" dirty="0" smtClean="0"/>
              <a:t> </a:t>
            </a:r>
            <a:r>
              <a:rPr lang="en-US" sz="3000" dirty="0" err="1" smtClean="0"/>
              <a:t>prodi</a:t>
            </a: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26070611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err="1"/>
              <a:t>Bagaimana</a:t>
            </a:r>
            <a:r>
              <a:rPr lang="en-US" sz="3600" dirty="0"/>
              <a:t> </a:t>
            </a:r>
            <a:r>
              <a:rPr lang="en-US" sz="3600" dirty="0" err="1"/>
              <a:t>mengatasi</a:t>
            </a:r>
            <a:r>
              <a:rPr lang="en-US" sz="3600" dirty="0"/>
              <a:t> </a:t>
            </a:r>
            <a:r>
              <a:rPr lang="en-US" sz="3600" dirty="0" err="1"/>
              <a:t>kelemahan-kelemahan</a:t>
            </a:r>
            <a:r>
              <a:rPr lang="en-US" sz="3600" dirty="0"/>
              <a:t> </a:t>
            </a:r>
            <a:r>
              <a:rPr lang="en-US" sz="3600" dirty="0" err="1" smtClean="0"/>
              <a:t>kita</a:t>
            </a:r>
            <a:r>
              <a:rPr lang="en-US" sz="3600" dirty="0"/>
              <a:t>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000" dirty="0" err="1" smtClean="0"/>
              <a:t>Menggalang</a:t>
            </a:r>
            <a:r>
              <a:rPr lang="en-US" sz="3000" dirty="0" smtClean="0"/>
              <a:t> </a:t>
            </a:r>
            <a:r>
              <a:rPr lang="en-US" sz="3000" dirty="0" err="1" smtClean="0"/>
              <a:t>dana</a:t>
            </a:r>
            <a:r>
              <a:rPr lang="en-US" sz="3000" dirty="0" smtClean="0"/>
              <a:t> </a:t>
            </a:r>
            <a:r>
              <a:rPr lang="en-US" sz="3000" dirty="0" err="1" smtClean="0"/>
              <a:t>dari</a:t>
            </a:r>
            <a:r>
              <a:rPr lang="en-US" sz="3000" dirty="0" smtClean="0"/>
              <a:t> alumni </a:t>
            </a:r>
            <a:r>
              <a:rPr lang="en-US" sz="3000" dirty="0" err="1" smtClean="0"/>
              <a:t>dan</a:t>
            </a:r>
            <a:r>
              <a:rPr lang="en-US" sz="3000" dirty="0" smtClean="0"/>
              <a:t> </a:t>
            </a:r>
            <a:r>
              <a:rPr lang="en-US" sz="3000" dirty="0" err="1" smtClean="0"/>
              <a:t>aktifitas</a:t>
            </a:r>
            <a:r>
              <a:rPr lang="en-US" sz="3000" dirty="0" smtClean="0"/>
              <a:t> alumni</a:t>
            </a:r>
          </a:p>
          <a:p>
            <a:r>
              <a:rPr lang="en-US" sz="3000" dirty="0" err="1" smtClean="0"/>
              <a:t>Menyediakan</a:t>
            </a:r>
            <a:r>
              <a:rPr lang="en-US" sz="3000" dirty="0" smtClean="0"/>
              <a:t> </a:t>
            </a:r>
            <a:r>
              <a:rPr lang="en-US" sz="3000" dirty="0" err="1" smtClean="0"/>
              <a:t>kursus</a:t>
            </a:r>
            <a:r>
              <a:rPr lang="en-US" sz="3000" dirty="0" smtClean="0"/>
              <a:t> </a:t>
            </a:r>
            <a:r>
              <a:rPr lang="en-US" sz="3000" dirty="0" err="1" smtClean="0"/>
              <a:t>dan</a:t>
            </a:r>
            <a:r>
              <a:rPr lang="en-US" sz="3000" dirty="0" smtClean="0"/>
              <a:t> </a:t>
            </a:r>
            <a:r>
              <a:rPr lang="en-US" sz="3000" dirty="0" err="1" smtClean="0"/>
              <a:t>pelatihan</a:t>
            </a:r>
            <a:r>
              <a:rPr lang="en-US" sz="3000" dirty="0" smtClean="0"/>
              <a:t> yang </a:t>
            </a:r>
            <a:r>
              <a:rPr lang="en-US" sz="3000" dirty="0" err="1" smtClean="0"/>
              <a:t>sesuai</a:t>
            </a:r>
            <a:r>
              <a:rPr lang="en-US" sz="3000" dirty="0" smtClean="0"/>
              <a:t> </a:t>
            </a:r>
            <a:r>
              <a:rPr lang="en-US" sz="3000" dirty="0" err="1" smtClean="0"/>
              <a:t>dengan</a:t>
            </a:r>
            <a:r>
              <a:rPr lang="en-US" sz="3000" dirty="0" smtClean="0"/>
              <a:t> </a:t>
            </a:r>
            <a:r>
              <a:rPr lang="en-US" sz="3000" dirty="0" err="1" smtClean="0"/>
              <a:t>kebutuhan</a:t>
            </a:r>
            <a:r>
              <a:rPr lang="en-US" sz="3000" dirty="0" smtClean="0"/>
              <a:t> </a:t>
            </a:r>
            <a:r>
              <a:rPr lang="en-US" sz="3000" dirty="0" err="1" smtClean="0"/>
              <a:t>masyarakat</a:t>
            </a:r>
            <a:r>
              <a:rPr lang="en-US" sz="3000" dirty="0" smtClean="0"/>
              <a:t> </a:t>
            </a:r>
            <a:r>
              <a:rPr lang="en-US" sz="3000" dirty="0" err="1" smtClean="0"/>
              <a:t>dan</a:t>
            </a:r>
            <a:r>
              <a:rPr lang="en-US" sz="3000" dirty="0" smtClean="0"/>
              <a:t> program </a:t>
            </a:r>
            <a:r>
              <a:rPr lang="en-US" sz="3000" dirty="0" err="1" smtClean="0"/>
              <a:t>nasional</a:t>
            </a:r>
            <a:r>
              <a:rPr lang="en-US" sz="3000" dirty="0" smtClean="0"/>
              <a:t> yang </a:t>
            </a:r>
            <a:r>
              <a:rPr lang="en-US" sz="3000" dirty="0" err="1" smtClean="0"/>
              <a:t>sesuai</a:t>
            </a:r>
            <a:r>
              <a:rPr lang="en-US" sz="3000" dirty="0" smtClean="0"/>
              <a:t> </a:t>
            </a:r>
            <a:r>
              <a:rPr lang="en-US" sz="3000" dirty="0" err="1" smtClean="0"/>
              <a:t>dengan</a:t>
            </a:r>
            <a:r>
              <a:rPr lang="en-US" sz="3000" dirty="0" smtClean="0"/>
              <a:t> </a:t>
            </a:r>
            <a:r>
              <a:rPr lang="en-US" sz="3000" dirty="0" err="1" smtClean="0"/>
              <a:t>kedokteran</a:t>
            </a:r>
            <a:r>
              <a:rPr lang="en-US" sz="3000" dirty="0" smtClean="0"/>
              <a:t> </a:t>
            </a:r>
            <a:r>
              <a:rPr lang="en-US" sz="3000" dirty="0" err="1" smtClean="0"/>
              <a:t>tropis</a:t>
            </a:r>
            <a:endParaRPr lang="en-US" sz="3000" dirty="0" smtClean="0"/>
          </a:p>
          <a:p>
            <a:r>
              <a:rPr lang="en-US" sz="3000" dirty="0" err="1" smtClean="0"/>
              <a:t>Meningkatkan</a:t>
            </a:r>
            <a:r>
              <a:rPr lang="en-US" sz="3000" dirty="0" smtClean="0"/>
              <a:t> </a:t>
            </a:r>
            <a:r>
              <a:rPr lang="en-US" sz="3000" dirty="0" err="1" smtClean="0"/>
              <a:t>kerjasama</a:t>
            </a:r>
            <a:r>
              <a:rPr lang="en-US" sz="3000" dirty="0" smtClean="0"/>
              <a:t> </a:t>
            </a:r>
            <a:r>
              <a:rPr lang="en-US" sz="3000" dirty="0" err="1" smtClean="0"/>
              <a:t>antar</a:t>
            </a:r>
            <a:r>
              <a:rPr lang="en-US" sz="3000" dirty="0" smtClean="0"/>
              <a:t> </a:t>
            </a:r>
            <a:r>
              <a:rPr lang="en-US" sz="3000" dirty="0" err="1" smtClean="0"/>
              <a:t>pakar</a:t>
            </a:r>
            <a:r>
              <a:rPr lang="en-US" sz="3000" dirty="0" smtClean="0"/>
              <a:t> (SDM) </a:t>
            </a:r>
            <a:r>
              <a:rPr lang="en-US" sz="3000" dirty="0" err="1" smtClean="0"/>
              <a:t>dalam</a:t>
            </a:r>
            <a:r>
              <a:rPr lang="en-US" sz="3000" dirty="0" smtClean="0"/>
              <a:t> </a:t>
            </a:r>
            <a:r>
              <a:rPr lang="en-US" sz="3000" dirty="0" err="1" smtClean="0"/>
              <a:t>hal</a:t>
            </a:r>
            <a:r>
              <a:rPr lang="en-US" sz="3000" dirty="0" smtClean="0"/>
              <a:t> </a:t>
            </a:r>
            <a:r>
              <a:rPr lang="en-US" sz="3000" dirty="0" err="1" smtClean="0"/>
              <a:t>akademik</a:t>
            </a:r>
            <a:r>
              <a:rPr lang="en-US" sz="3000" dirty="0" smtClean="0"/>
              <a:t> </a:t>
            </a:r>
            <a:r>
              <a:rPr lang="en-US" sz="3000" dirty="0" err="1" smtClean="0"/>
              <a:t>dan</a:t>
            </a:r>
            <a:r>
              <a:rPr lang="en-US" sz="3000" dirty="0" smtClean="0"/>
              <a:t> </a:t>
            </a:r>
            <a:r>
              <a:rPr lang="en-US" sz="3000" dirty="0" err="1" smtClean="0"/>
              <a:t>penelitian</a:t>
            </a: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31631927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err="1"/>
              <a:t>Bagaimana</a:t>
            </a:r>
            <a:r>
              <a:rPr lang="en-US" sz="3600" dirty="0"/>
              <a:t> </a:t>
            </a:r>
            <a:r>
              <a:rPr lang="en-US" sz="3600" dirty="0" err="1"/>
              <a:t>mengantisipasi</a:t>
            </a:r>
            <a:r>
              <a:rPr lang="en-US" sz="3600" dirty="0"/>
              <a:t> </a:t>
            </a:r>
            <a:r>
              <a:rPr lang="en-US" sz="3600" dirty="0" err="1"/>
              <a:t>ancaman-ancaman</a:t>
            </a:r>
            <a:r>
              <a:rPr lang="en-US" sz="3600" dirty="0" smtClean="0"/>
              <a:t>?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000" dirty="0" smtClean="0"/>
              <a:t>Assessment </a:t>
            </a:r>
            <a:r>
              <a:rPr lang="en-US" sz="3000" dirty="0" err="1" smtClean="0"/>
              <a:t>feasibilitas</a:t>
            </a:r>
            <a:r>
              <a:rPr lang="en-US" sz="3000" dirty="0" smtClean="0"/>
              <a:t> </a:t>
            </a:r>
            <a:r>
              <a:rPr lang="en-US" sz="3000" dirty="0" err="1" smtClean="0"/>
              <a:t>penelitian</a:t>
            </a:r>
            <a:r>
              <a:rPr lang="en-US" sz="3000" dirty="0" smtClean="0"/>
              <a:t> </a:t>
            </a:r>
            <a:r>
              <a:rPr lang="en-US" sz="3000" dirty="0" err="1" smtClean="0"/>
              <a:t>sehingga</a:t>
            </a:r>
            <a:r>
              <a:rPr lang="en-US" sz="3000" dirty="0" smtClean="0"/>
              <a:t> </a:t>
            </a:r>
            <a:r>
              <a:rPr lang="en-US" sz="3000" dirty="0" err="1" smtClean="0"/>
              <a:t>jangka</a:t>
            </a:r>
            <a:r>
              <a:rPr lang="en-US" sz="3000" dirty="0" smtClean="0"/>
              <a:t> </a:t>
            </a:r>
            <a:r>
              <a:rPr lang="en-US" sz="3000" dirty="0" err="1" smtClean="0"/>
              <a:t>waktu</a:t>
            </a:r>
            <a:r>
              <a:rPr lang="en-US" sz="3000" dirty="0" smtClean="0"/>
              <a:t> </a:t>
            </a:r>
            <a:r>
              <a:rPr lang="en-US" sz="3000" dirty="0" err="1" smtClean="0"/>
              <a:t>penelitian</a:t>
            </a:r>
            <a:r>
              <a:rPr lang="en-US" sz="3000" dirty="0" smtClean="0"/>
              <a:t> </a:t>
            </a:r>
            <a:r>
              <a:rPr lang="en-US" sz="3000" dirty="0" err="1" smtClean="0"/>
              <a:t>dapat</a:t>
            </a:r>
            <a:r>
              <a:rPr lang="en-US" sz="3000" dirty="0" smtClean="0"/>
              <a:t> </a:t>
            </a:r>
            <a:r>
              <a:rPr lang="en-US" sz="3000" dirty="0" err="1" smtClean="0"/>
              <a:t>diperkirakan</a:t>
            </a:r>
            <a:endParaRPr lang="en-US" sz="3000" dirty="0" smtClean="0"/>
          </a:p>
          <a:p>
            <a:r>
              <a:rPr lang="en-US" sz="3000" dirty="0" err="1" smtClean="0"/>
              <a:t>Memberikan</a:t>
            </a:r>
            <a:r>
              <a:rPr lang="en-US" sz="3000" dirty="0" smtClean="0"/>
              <a:t> </a:t>
            </a:r>
            <a:r>
              <a:rPr lang="en-US" sz="3000" dirty="0" err="1" smtClean="0"/>
              <a:t>dukungan</a:t>
            </a:r>
            <a:r>
              <a:rPr lang="en-US" sz="3000" dirty="0" smtClean="0"/>
              <a:t> </a:t>
            </a:r>
            <a:r>
              <a:rPr lang="en-US" sz="3000" dirty="0" err="1" smtClean="0"/>
              <a:t>publikasi</a:t>
            </a:r>
            <a:r>
              <a:rPr lang="en-US" sz="3000" dirty="0" smtClean="0"/>
              <a:t> </a:t>
            </a:r>
            <a:r>
              <a:rPr lang="en-US" sz="3000" dirty="0" err="1" smtClean="0"/>
              <a:t>dan</a:t>
            </a:r>
            <a:r>
              <a:rPr lang="en-US" sz="3000" dirty="0" smtClean="0"/>
              <a:t> </a:t>
            </a:r>
            <a:r>
              <a:rPr lang="en-US" sz="3000" dirty="0" err="1" smtClean="0"/>
              <a:t>diseminasi</a:t>
            </a:r>
            <a:r>
              <a:rPr lang="en-US" sz="3000" dirty="0" smtClean="0"/>
              <a:t> </a:t>
            </a:r>
            <a:r>
              <a:rPr lang="en-US" sz="3000" dirty="0" err="1" smtClean="0"/>
              <a:t>penelitian</a:t>
            </a:r>
            <a:r>
              <a:rPr lang="en-US" sz="3000" dirty="0" smtClean="0"/>
              <a:t> </a:t>
            </a:r>
            <a:r>
              <a:rPr lang="en-US" sz="3000" dirty="0" err="1" smtClean="0"/>
              <a:t>mahasiswa</a:t>
            </a:r>
            <a:r>
              <a:rPr lang="en-US" sz="3000" dirty="0" smtClean="0"/>
              <a:t> </a:t>
            </a:r>
            <a:r>
              <a:rPr lang="en-US" sz="3000" dirty="0" err="1" smtClean="0"/>
              <a:t>ke</a:t>
            </a:r>
            <a:r>
              <a:rPr lang="en-US" sz="3000" dirty="0" smtClean="0"/>
              <a:t> program </a:t>
            </a:r>
            <a:r>
              <a:rPr lang="en-US" sz="3000" dirty="0" err="1" smtClean="0"/>
              <a:t>terkait</a:t>
            </a:r>
            <a:r>
              <a:rPr lang="en-US" sz="3000" dirty="0" smtClean="0"/>
              <a:t> (</a:t>
            </a:r>
            <a:r>
              <a:rPr lang="en-US" sz="3000" dirty="0" err="1" smtClean="0"/>
              <a:t>Dinas</a:t>
            </a:r>
            <a:r>
              <a:rPr lang="en-US" sz="3000" dirty="0" smtClean="0"/>
              <a:t> </a:t>
            </a:r>
            <a:r>
              <a:rPr lang="en-US" sz="3000" dirty="0" err="1" smtClean="0"/>
              <a:t>Kesehatan</a:t>
            </a:r>
            <a:r>
              <a:rPr lang="en-US" sz="3000" dirty="0" smtClean="0"/>
              <a:t>, KKP, </a:t>
            </a:r>
            <a:r>
              <a:rPr lang="en-US" sz="3000" dirty="0" err="1" smtClean="0"/>
              <a:t>Loka</a:t>
            </a:r>
            <a:r>
              <a:rPr lang="en-US" sz="3000" dirty="0" smtClean="0"/>
              <a:t> </a:t>
            </a:r>
            <a:r>
              <a:rPr lang="en-US" sz="3000" dirty="0" err="1" smtClean="0"/>
              <a:t>Litbang</a:t>
            </a:r>
            <a:r>
              <a:rPr lang="en-US" sz="3000" dirty="0" smtClean="0"/>
              <a:t>) </a:t>
            </a:r>
            <a:r>
              <a:rPr lang="en-US" sz="3000" dirty="0" err="1" smtClean="0"/>
              <a:t>jurnal</a:t>
            </a:r>
            <a:r>
              <a:rPr lang="en-US" sz="3000" dirty="0" smtClean="0"/>
              <a:t> </a:t>
            </a:r>
            <a:r>
              <a:rPr lang="en-US" sz="3000" dirty="0" err="1" smtClean="0"/>
              <a:t>ilmiah</a:t>
            </a:r>
            <a:r>
              <a:rPr lang="en-US" sz="3000" dirty="0" smtClean="0"/>
              <a:t>, </a:t>
            </a:r>
            <a:r>
              <a:rPr lang="en-US" sz="3000" dirty="0" err="1" smtClean="0"/>
              <a:t>dan</a:t>
            </a:r>
            <a:r>
              <a:rPr lang="en-US" sz="3000" dirty="0" smtClean="0"/>
              <a:t> seminar / </a:t>
            </a:r>
            <a:r>
              <a:rPr lang="en-US" sz="3000" dirty="0" err="1" smtClean="0"/>
              <a:t>konferensi</a:t>
            </a:r>
            <a:r>
              <a:rPr lang="en-US" sz="3000" dirty="0" smtClean="0"/>
              <a:t> </a:t>
            </a:r>
            <a:r>
              <a:rPr lang="en-US" sz="3000" dirty="0" err="1" smtClean="0"/>
              <a:t>baik</a:t>
            </a:r>
            <a:r>
              <a:rPr lang="en-US" sz="3000" dirty="0" smtClean="0"/>
              <a:t> </a:t>
            </a:r>
            <a:r>
              <a:rPr lang="en-US" sz="3000" dirty="0" err="1" smtClean="0"/>
              <a:t>nasional</a:t>
            </a:r>
            <a:r>
              <a:rPr lang="en-US" sz="3000" dirty="0" smtClean="0"/>
              <a:t> </a:t>
            </a:r>
            <a:r>
              <a:rPr lang="en-US" sz="3000" dirty="0" err="1" smtClean="0"/>
              <a:t>maupun</a:t>
            </a:r>
            <a:r>
              <a:rPr lang="en-US" sz="3000" dirty="0" smtClean="0"/>
              <a:t> </a:t>
            </a:r>
            <a:r>
              <a:rPr lang="en-US" sz="3000" dirty="0" err="1" smtClean="0"/>
              <a:t>internasional</a:t>
            </a: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10201105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err="1"/>
              <a:t>Bagaimana</a:t>
            </a:r>
            <a:r>
              <a:rPr lang="en-US" sz="3600" dirty="0"/>
              <a:t> </a:t>
            </a:r>
            <a:r>
              <a:rPr lang="en-US" sz="3600" dirty="0" err="1"/>
              <a:t>menangkap</a:t>
            </a:r>
            <a:r>
              <a:rPr lang="en-US" sz="3600" dirty="0"/>
              <a:t> </a:t>
            </a:r>
            <a:r>
              <a:rPr lang="en-US" sz="3600" dirty="0" err="1"/>
              <a:t>peluang-peluang</a:t>
            </a:r>
            <a:r>
              <a:rPr lang="en-US" sz="3600" dirty="0"/>
              <a:t> </a:t>
            </a:r>
            <a:r>
              <a:rPr lang="en-US" sz="3600" dirty="0" err="1"/>
              <a:t>dengan</a:t>
            </a:r>
            <a:r>
              <a:rPr lang="en-US" sz="3600" dirty="0"/>
              <a:t> </a:t>
            </a:r>
            <a:r>
              <a:rPr lang="en-US" sz="3600" dirty="0" err="1"/>
              <a:t>baik</a:t>
            </a:r>
            <a:r>
              <a:rPr lang="en-US" sz="3600" dirty="0" smtClean="0"/>
              <a:t>?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000" dirty="0" smtClean="0"/>
              <a:t>Joint degree </a:t>
            </a:r>
            <a:r>
              <a:rPr lang="en-US" sz="3000" dirty="0" err="1" smtClean="0"/>
              <a:t>lintas</a:t>
            </a:r>
            <a:r>
              <a:rPr lang="en-US" sz="3000" dirty="0" smtClean="0"/>
              <a:t> </a:t>
            </a:r>
            <a:r>
              <a:rPr lang="en-US" sz="3000" dirty="0" err="1" smtClean="0"/>
              <a:t>prodi</a:t>
            </a:r>
            <a:r>
              <a:rPr lang="en-US" sz="3000" dirty="0" smtClean="0"/>
              <a:t> </a:t>
            </a:r>
            <a:r>
              <a:rPr lang="en-US" sz="3000" dirty="0" err="1" smtClean="0"/>
              <a:t>kesehatan</a:t>
            </a:r>
            <a:r>
              <a:rPr lang="en-US" sz="3000" dirty="0" smtClean="0"/>
              <a:t> / </a:t>
            </a:r>
            <a:r>
              <a:rPr lang="en-US" sz="3000" dirty="0" err="1" smtClean="0"/>
              <a:t>kedokteran</a:t>
            </a:r>
            <a:r>
              <a:rPr lang="en-US" sz="3000" dirty="0" smtClean="0"/>
              <a:t> (</a:t>
            </a:r>
            <a:r>
              <a:rPr lang="en-US" sz="3000" dirty="0" err="1" smtClean="0"/>
              <a:t>IKKlinik</a:t>
            </a:r>
            <a:r>
              <a:rPr lang="en-US" sz="3000" dirty="0" smtClean="0"/>
              <a:t>)</a:t>
            </a:r>
          </a:p>
          <a:p>
            <a:r>
              <a:rPr lang="en-US" sz="3000" dirty="0" smtClean="0"/>
              <a:t>Transfer </a:t>
            </a:r>
            <a:r>
              <a:rPr lang="en-US" sz="3000" dirty="0" err="1" smtClean="0"/>
              <a:t>kredit</a:t>
            </a:r>
            <a:r>
              <a:rPr lang="en-US" sz="3000" dirty="0" smtClean="0"/>
              <a:t> </a:t>
            </a:r>
            <a:r>
              <a:rPr lang="en-US" sz="3000" dirty="0" err="1" smtClean="0"/>
              <a:t>lintas</a:t>
            </a:r>
            <a:r>
              <a:rPr lang="en-US" sz="3000" dirty="0" smtClean="0"/>
              <a:t> </a:t>
            </a:r>
            <a:r>
              <a:rPr lang="en-US" sz="3000" dirty="0" err="1" smtClean="0"/>
              <a:t>internasional</a:t>
            </a:r>
            <a:endParaRPr lang="en-US" sz="3000" dirty="0" smtClean="0"/>
          </a:p>
          <a:p>
            <a:r>
              <a:rPr lang="en-US" sz="3000" dirty="0" err="1" smtClean="0"/>
              <a:t>Menyediakan</a:t>
            </a:r>
            <a:r>
              <a:rPr lang="en-US" sz="3000" dirty="0" smtClean="0"/>
              <a:t> </a:t>
            </a:r>
            <a:r>
              <a:rPr lang="en-US" sz="3000" dirty="0" err="1" smtClean="0"/>
              <a:t>peluang</a:t>
            </a:r>
            <a:r>
              <a:rPr lang="en-US" sz="3000" dirty="0" smtClean="0"/>
              <a:t> visiting scholar staff / student exchange / summer course di </a:t>
            </a:r>
            <a:r>
              <a:rPr lang="en-US" sz="3000" dirty="0" err="1" smtClean="0"/>
              <a:t>lokasi</a:t>
            </a:r>
            <a:r>
              <a:rPr lang="en-US" sz="3000" dirty="0" smtClean="0"/>
              <a:t> </a:t>
            </a:r>
            <a:r>
              <a:rPr lang="en-US" sz="3000" dirty="0" err="1" smtClean="0"/>
              <a:t>endemis</a:t>
            </a:r>
            <a:r>
              <a:rPr lang="en-US" sz="3000" dirty="0" smtClean="0"/>
              <a:t> </a:t>
            </a:r>
            <a:r>
              <a:rPr lang="en-US" sz="3000" dirty="0" err="1" smtClean="0"/>
              <a:t>suatu</a:t>
            </a:r>
            <a:r>
              <a:rPr lang="en-US" sz="3000" dirty="0" smtClean="0"/>
              <a:t> </a:t>
            </a:r>
            <a:r>
              <a:rPr lang="en-US" sz="3000" dirty="0" err="1" smtClean="0"/>
              <a:t>penyakit</a:t>
            </a:r>
            <a:r>
              <a:rPr lang="en-US" sz="3000" dirty="0" smtClean="0"/>
              <a:t> </a:t>
            </a:r>
            <a:r>
              <a:rPr lang="en-US" sz="3000" dirty="0" err="1" smtClean="0"/>
              <a:t>tropis</a:t>
            </a:r>
            <a:endParaRPr lang="en-US" sz="3000" dirty="0" smtClean="0"/>
          </a:p>
          <a:p>
            <a:r>
              <a:rPr lang="en-US" sz="3000" dirty="0" err="1" smtClean="0"/>
              <a:t>Mengembangkan</a:t>
            </a:r>
            <a:r>
              <a:rPr lang="en-US" sz="3000" dirty="0" smtClean="0"/>
              <a:t> </a:t>
            </a:r>
            <a:r>
              <a:rPr lang="en-US" sz="3000" dirty="0" err="1" smtClean="0"/>
              <a:t>mata</a:t>
            </a:r>
            <a:r>
              <a:rPr lang="en-US" sz="3000" dirty="0" smtClean="0"/>
              <a:t> </a:t>
            </a:r>
            <a:r>
              <a:rPr lang="en-US" sz="3000" dirty="0" err="1" smtClean="0"/>
              <a:t>kuliah</a:t>
            </a:r>
            <a:r>
              <a:rPr lang="en-US" sz="3000" dirty="0" smtClean="0"/>
              <a:t> </a:t>
            </a:r>
            <a:r>
              <a:rPr lang="en-US" sz="3000" dirty="0" err="1" smtClean="0"/>
              <a:t>dan</a:t>
            </a:r>
            <a:r>
              <a:rPr lang="en-US" sz="3000" dirty="0" smtClean="0"/>
              <a:t> </a:t>
            </a:r>
            <a:r>
              <a:rPr lang="en-US" sz="3000" dirty="0" err="1" smtClean="0"/>
              <a:t>softskill</a:t>
            </a:r>
            <a:r>
              <a:rPr lang="en-US" sz="3000" dirty="0" smtClean="0"/>
              <a:t> yang </a:t>
            </a:r>
            <a:r>
              <a:rPr lang="en-US" sz="3000" dirty="0" err="1" smtClean="0"/>
              <a:t>menarik</a:t>
            </a:r>
            <a:r>
              <a:rPr lang="en-US" sz="3000" dirty="0"/>
              <a:t> </a:t>
            </a:r>
            <a:r>
              <a:rPr lang="en-US" sz="3000" dirty="0" err="1" smtClean="0"/>
              <a:t>dan</a:t>
            </a:r>
            <a:r>
              <a:rPr lang="en-US" sz="3000" dirty="0" smtClean="0"/>
              <a:t> </a:t>
            </a:r>
            <a:r>
              <a:rPr lang="en-US" sz="3000" dirty="0" err="1" smtClean="0"/>
              <a:t>mempunyai</a:t>
            </a:r>
            <a:r>
              <a:rPr lang="en-US" sz="3000" dirty="0" smtClean="0"/>
              <a:t> </a:t>
            </a:r>
            <a:r>
              <a:rPr lang="en-US" sz="3000" dirty="0" err="1" smtClean="0"/>
              <a:t>daya</a:t>
            </a:r>
            <a:r>
              <a:rPr lang="en-US" sz="3000" dirty="0" smtClean="0"/>
              <a:t> </a:t>
            </a:r>
            <a:r>
              <a:rPr lang="en-US" sz="3000" dirty="0" err="1" smtClean="0"/>
              <a:t>jual</a:t>
            </a:r>
            <a:r>
              <a:rPr lang="en-US" sz="3000" dirty="0" smtClean="0"/>
              <a:t> ( Travel Medicine, </a:t>
            </a:r>
            <a:r>
              <a:rPr lang="en-US" sz="3000" dirty="0" err="1"/>
              <a:t>E</a:t>
            </a:r>
            <a:r>
              <a:rPr lang="en-US" sz="3000" dirty="0" err="1" smtClean="0"/>
              <a:t>ntomologi</a:t>
            </a:r>
            <a:r>
              <a:rPr lang="en-US" sz="3000" dirty="0" smtClean="0"/>
              <a:t> </a:t>
            </a:r>
            <a:r>
              <a:rPr lang="en-US" sz="3000" dirty="0" err="1" smtClean="0"/>
              <a:t>penyakit</a:t>
            </a:r>
            <a:r>
              <a:rPr lang="en-US" sz="3000" dirty="0" smtClean="0"/>
              <a:t> </a:t>
            </a:r>
            <a:r>
              <a:rPr lang="en-US" sz="3000" dirty="0" err="1" smtClean="0"/>
              <a:t>tropis</a:t>
            </a:r>
            <a:r>
              <a:rPr lang="en-US" sz="3000" dirty="0" smtClean="0"/>
              <a:t>, </a:t>
            </a:r>
            <a:r>
              <a:rPr lang="en-US" sz="3000" dirty="0" err="1" smtClean="0"/>
              <a:t>onehealth</a:t>
            </a:r>
            <a:r>
              <a:rPr lang="en-US" sz="3000" dirty="0" smtClean="0"/>
              <a:t>)</a:t>
            </a:r>
          </a:p>
          <a:p>
            <a:endParaRPr lang="en-US" sz="3000" dirty="0" smtClean="0"/>
          </a:p>
          <a:p>
            <a:endParaRPr lang="en-US" sz="3000" dirty="0" smtClean="0"/>
          </a:p>
          <a:p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21338723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err="1" smtClean="0"/>
              <a:t>Perumusan</a:t>
            </a:r>
            <a:r>
              <a:rPr lang="en-US" sz="4000" dirty="0" smtClean="0"/>
              <a:t> </a:t>
            </a:r>
            <a:r>
              <a:rPr lang="en-US" sz="4000" dirty="0" err="1"/>
              <a:t>K</a:t>
            </a:r>
            <a:r>
              <a:rPr lang="en-US" sz="4000" dirty="0" err="1" smtClean="0"/>
              <a:t>ebijakan</a:t>
            </a:r>
            <a:r>
              <a:rPr lang="en-US" sz="4000" dirty="0" smtClean="0"/>
              <a:t> </a:t>
            </a:r>
            <a:r>
              <a:rPr lang="en-US" sz="4000" dirty="0" err="1"/>
              <a:t>S</a:t>
            </a:r>
            <a:r>
              <a:rPr lang="en-US" sz="4000" dirty="0" err="1" smtClean="0"/>
              <a:t>trategis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153160"/>
            <a:ext cx="10972800" cy="4525963"/>
          </a:xfrm>
        </p:spPr>
        <p:txBody>
          <a:bodyPr/>
          <a:lstStyle/>
          <a:p>
            <a:pPr marL="0" indent="0">
              <a:buNone/>
            </a:pPr>
            <a:r>
              <a:rPr lang="en-US" sz="3000" b="1" dirty="0" err="1" smtClean="0"/>
              <a:t>Kebijakan</a:t>
            </a:r>
            <a:r>
              <a:rPr lang="en-US" sz="3000" b="1" dirty="0" smtClean="0"/>
              <a:t> </a:t>
            </a:r>
            <a:r>
              <a:rPr lang="en-US" sz="3000" b="1" dirty="0" err="1" smtClean="0"/>
              <a:t>jangka</a:t>
            </a:r>
            <a:r>
              <a:rPr lang="en-US" sz="3000" b="1" dirty="0" smtClean="0"/>
              <a:t> </a:t>
            </a:r>
            <a:r>
              <a:rPr lang="en-US" sz="3000" b="1" dirty="0" err="1" smtClean="0"/>
              <a:t>pendek</a:t>
            </a:r>
            <a:r>
              <a:rPr lang="en-US" sz="3000" dirty="0" smtClean="0"/>
              <a:t>:</a:t>
            </a:r>
          </a:p>
          <a:p>
            <a:pPr marL="0" indent="0">
              <a:buNone/>
            </a:pPr>
            <a:r>
              <a:rPr lang="en-US" sz="3000" dirty="0" smtClean="0"/>
              <a:t>- </a:t>
            </a:r>
            <a:r>
              <a:rPr lang="en-US" sz="3000" dirty="0" err="1" smtClean="0"/>
              <a:t>Mempertahankan</a:t>
            </a:r>
            <a:r>
              <a:rPr lang="en-US" sz="3000" dirty="0" smtClean="0"/>
              <a:t> </a:t>
            </a:r>
            <a:r>
              <a:rPr lang="en-US" sz="3000" dirty="0" err="1"/>
              <a:t>kerjasama</a:t>
            </a:r>
            <a:r>
              <a:rPr lang="en-US" sz="3000" dirty="0"/>
              <a:t> yang </a:t>
            </a:r>
            <a:r>
              <a:rPr lang="en-US" sz="3000" dirty="0" err="1"/>
              <a:t>sudah</a:t>
            </a:r>
            <a:r>
              <a:rPr lang="en-US" sz="3000" dirty="0"/>
              <a:t> </a:t>
            </a:r>
            <a:r>
              <a:rPr lang="en-US" sz="3000" dirty="0" err="1"/>
              <a:t>ada</a:t>
            </a:r>
            <a:r>
              <a:rPr lang="en-US" sz="3000" dirty="0"/>
              <a:t> </a:t>
            </a:r>
            <a:r>
              <a:rPr lang="en-US" sz="3000" dirty="0" err="1"/>
              <a:t>dengan</a:t>
            </a:r>
            <a:r>
              <a:rPr lang="en-US" sz="3000" dirty="0"/>
              <a:t> </a:t>
            </a:r>
            <a:r>
              <a:rPr lang="en-US" sz="3000" dirty="0" err="1"/>
              <a:t>berbagai</a:t>
            </a:r>
            <a:r>
              <a:rPr lang="en-US" sz="3000" dirty="0"/>
              <a:t> </a:t>
            </a:r>
            <a:r>
              <a:rPr lang="en-US" sz="3000" dirty="0" err="1"/>
              <a:t>pihak</a:t>
            </a:r>
            <a:r>
              <a:rPr lang="en-US" sz="3000" dirty="0"/>
              <a:t> </a:t>
            </a:r>
            <a:r>
              <a:rPr lang="en-US" sz="3000" dirty="0" smtClean="0"/>
              <a:t>   </a:t>
            </a:r>
            <a:r>
              <a:rPr lang="en-US" sz="3000" dirty="0" err="1" smtClean="0"/>
              <a:t>yaitu</a:t>
            </a:r>
            <a:r>
              <a:rPr lang="en-US" sz="3000" dirty="0" smtClean="0"/>
              <a:t> </a:t>
            </a:r>
            <a:r>
              <a:rPr lang="en-US" sz="3000" dirty="0" err="1"/>
              <a:t>lintas</a:t>
            </a:r>
            <a:r>
              <a:rPr lang="en-US" sz="3000" dirty="0"/>
              <a:t> </a:t>
            </a:r>
            <a:r>
              <a:rPr lang="en-US" sz="3000" dirty="0" err="1"/>
              <a:t>departemen</a:t>
            </a:r>
            <a:r>
              <a:rPr lang="en-US" sz="3000" dirty="0"/>
              <a:t> </a:t>
            </a:r>
            <a:r>
              <a:rPr lang="en-US" sz="3000" dirty="0" err="1"/>
              <a:t>dan</a:t>
            </a:r>
            <a:r>
              <a:rPr lang="en-US" sz="3000" dirty="0"/>
              <a:t> </a:t>
            </a:r>
            <a:r>
              <a:rPr lang="en-US" sz="3000" dirty="0" err="1"/>
              <a:t>Fakultas</a:t>
            </a:r>
            <a:r>
              <a:rPr lang="en-US" sz="3000" dirty="0"/>
              <a:t> di </a:t>
            </a:r>
            <a:r>
              <a:rPr lang="en-US" sz="3000" dirty="0" err="1"/>
              <a:t>lingkungan</a:t>
            </a:r>
            <a:r>
              <a:rPr lang="en-US" sz="3000" dirty="0"/>
              <a:t> UGM, </a:t>
            </a:r>
            <a:r>
              <a:rPr lang="en-US" sz="3000" dirty="0" err="1"/>
              <a:t>instansi</a:t>
            </a:r>
            <a:r>
              <a:rPr lang="en-US" sz="3000" dirty="0"/>
              <a:t> </a:t>
            </a:r>
            <a:r>
              <a:rPr lang="en-US" sz="3000" dirty="0" err="1"/>
              <a:t>nasional</a:t>
            </a:r>
            <a:r>
              <a:rPr lang="en-US" sz="3000" dirty="0"/>
              <a:t> </a:t>
            </a:r>
            <a:r>
              <a:rPr lang="en-US" sz="3000" dirty="0" err="1"/>
              <a:t>dan</a:t>
            </a:r>
            <a:r>
              <a:rPr lang="en-US" sz="3000" dirty="0"/>
              <a:t> </a:t>
            </a:r>
            <a:r>
              <a:rPr lang="en-US" sz="3000" dirty="0" err="1" smtClean="0"/>
              <a:t>internasional</a:t>
            </a:r>
            <a:endParaRPr lang="en-US" sz="3000" dirty="0" smtClean="0"/>
          </a:p>
          <a:p>
            <a:pPr marL="0" indent="0">
              <a:buNone/>
            </a:pPr>
            <a:r>
              <a:rPr lang="en-US" sz="3000" dirty="0" smtClean="0"/>
              <a:t>- </a:t>
            </a:r>
            <a:r>
              <a:rPr lang="en-US" sz="3000" dirty="0" err="1" smtClean="0"/>
              <a:t>Bersama</a:t>
            </a:r>
            <a:r>
              <a:rPr lang="en-US" sz="3000" dirty="0" smtClean="0"/>
              <a:t> </a:t>
            </a:r>
            <a:r>
              <a:rPr lang="en-US" sz="3000" dirty="0"/>
              <a:t>alumni </a:t>
            </a:r>
            <a:r>
              <a:rPr lang="en-US" sz="3000" dirty="0" err="1"/>
              <a:t>membuat</a:t>
            </a:r>
            <a:r>
              <a:rPr lang="en-US" sz="3000" dirty="0"/>
              <a:t> program </a:t>
            </a:r>
            <a:r>
              <a:rPr lang="en-US" sz="3000" dirty="0" err="1"/>
              <a:t>untuk</a:t>
            </a:r>
            <a:r>
              <a:rPr lang="en-US" sz="3000" dirty="0"/>
              <a:t> </a:t>
            </a:r>
            <a:r>
              <a:rPr lang="en-US" sz="3000" dirty="0" err="1"/>
              <a:t>lebih</a:t>
            </a:r>
            <a:r>
              <a:rPr lang="en-US" sz="3000" dirty="0"/>
              <a:t> </a:t>
            </a:r>
            <a:r>
              <a:rPr lang="en-US" sz="3000" dirty="0" err="1"/>
              <a:t>memperkuat</a:t>
            </a:r>
            <a:r>
              <a:rPr lang="en-US" sz="3000" dirty="0"/>
              <a:t> </a:t>
            </a:r>
            <a:r>
              <a:rPr lang="en-US" sz="3000" dirty="0" err="1"/>
              <a:t>dan</a:t>
            </a:r>
            <a:r>
              <a:rPr lang="en-US" sz="3000" dirty="0"/>
              <a:t> </a:t>
            </a:r>
            <a:r>
              <a:rPr lang="en-US" sz="3000" dirty="0" err="1"/>
              <a:t>mempromosikan</a:t>
            </a:r>
            <a:r>
              <a:rPr lang="en-US" sz="3000" dirty="0"/>
              <a:t> </a:t>
            </a:r>
            <a:r>
              <a:rPr lang="en-US" sz="3000" dirty="0" err="1" smtClean="0"/>
              <a:t>prodi</a:t>
            </a:r>
            <a:endParaRPr lang="en-US" sz="3000" dirty="0" smtClean="0"/>
          </a:p>
          <a:p>
            <a:pPr marL="0" indent="0">
              <a:buNone/>
            </a:pPr>
            <a:r>
              <a:rPr lang="en-US" sz="3000" b="1" dirty="0" err="1"/>
              <a:t>Jangka</a:t>
            </a:r>
            <a:r>
              <a:rPr lang="en-US" sz="3000" b="1" dirty="0"/>
              <a:t> </a:t>
            </a:r>
            <a:r>
              <a:rPr lang="en-US" sz="3000" b="1" dirty="0" err="1"/>
              <a:t>panjang</a:t>
            </a:r>
            <a:r>
              <a:rPr lang="en-US" sz="3000" dirty="0"/>
              <a:t>:</a:t>
            </a:r>
          </a:p>
          <a:p>
            <a:pPr marL="0" indent="0">
              <a:buNone/>
            </a:pPr>
            <a:r>
              <a:rPr lang="en-US" sz="3000" dirty="0" smtClean="0"/>
              <a:t>- </a:t>
            </a:r>
            <a:r>
              <a:rPr lang="en-US" sz="3000" dirty="0" err="1" smtClean="0"/>
              <a:t>Menciptakan</a:t>
            </a:r>
            <a:r>
              <a:rPr lang="en-US" sz="3000" dirty="0" smtClean="0"/>
              <a:t> </a:t>
            </a:r>
            <a:r>
              <a:rPr lang="en-US" sz="3000" dirty="0"/>
              <a:t>program </a:t>
            </a:r>
            <a:r>
              <a:rPr lang="en-US" sz="3000" dirty="0" err="1"/>
              <a:t>unggulan</a:t>
            </a:r>
            <a:r>
              <a:rPr lang="en-US" sz="3000" dirty="0"/>
              <a:t> yang </a:t>
            </a:r>
            <a:r>
              <a:rPr lang="en-US" sz="3000" dirty="0" err="1"/>
              <a:t>mempunyai</a:t>
            </a:r>
            <a:r>
              <a:rPr lang="en-US" sz="3000" dirty="0"/>
              <a:t> </a:t>
            </a:r>
            <a:r>
              <a:rPr lang="en-US" sz="3000" dirty="0" err="1"/>
              <a:t>daya</a:t>
            </a:r>
            <a:r>
              <a:rPr lang="en-US" sz="3000" dirty="0"/>
              <a:t> Tarik, </a:t>
            </a:r>
            <a:r>
              <a:rPr lang="en-US" sz="3000" dirty="0" err="1"/>
              <a:t>daya</a:t>
            </a:r>
            <a:r>
              <a:rPr lang="en-US" sz="3000" dirty="0"/>
              <a:t> </a:t>
            </a:r>
            <a:r>
              <a:rPr lang="en-US" sz="3000" dirty="0" err="1" smtClean="0"/>
              <a:t>jual</a:t>
            </a:r>
            <a:r>
              <a:rPr lang="en-US" sz="3000" dirty="0" smtClean="0"/>
              <a:t> </a:t>
            </a:r>
            <a:r>
              <a:rPr lang="en-US" sz="3000" dirty="0" err="1"/>
              <a:t>dan</a:t>
            </a:r>
            <a:r>
              <a:rPr lang="en-US" sz="3000" dirty="0"/>
              <a:t> </a:t>
            </a:r>
            <a:r>
              <a:rPr lang="en-US" sz="3000" dirty="0" err="1"/>
              <a:t>diakui</a:t>
            </a:r>
            <a:r>
              <a:rPr lang="en-US" sz="3000" dirty="0"/>
              <a:t> </a:t>
            </a:r>
            <a:r>
              <a:rPr lang="en-US" sz="3000" dirty="0" err="1"/>
              <a:t>secara</a:t>
            </a:r>
            <a:r>
              <a:rPr lang="en-US" sz="3000" dirty="0"/>
              <a:t> </a:t>
            </a:r>
            <a:r>
              <a:rPr lang="en-US" sz="3000" dirty="0" err="1"/>
              <a:t>nasional</a:t>
            </a:r>
            <a:r>
              <a:rPr lang="en-US" sz="3000" dirty="0"/>
              <a:t> </a:t>
            </a:r>
            <a:r>
              <a:rPr lang="en-US" sz="3000" dirty="0" err="1"/>
              <a:t>dan</a:t>
            </a:r>
            <a:r>
              <a:rPr lang="en-US" sz="3000" dirty="0"/>
              <a:t> </a:t>
            </a:r>
            <a:r>
              <a:rPr lang="en-US" sz="3000" dirty="0" err="1" smtClean="0"/>
              <a:t>internasional</a:t>
            </a:r>
            <a:endParaRPr lang="en-US" sz="3000" dirty="0"/>
          </a:p>
          <a:p>
            <a:pPr marL="0" indent="0">
              <a:buNone/>
            </a:pPr>
            <a:endParaRPr lang="en-US" sz="3000" dirty="0" smtClean="0"/>
          </a:p>
          <a:p>
            <a:pPr>
              <a:buFontTx/>
              <a:buChar char="-"/>
            </a:pPr>
            <a:endParaRPr lang="en-US" sz="3000" dirty="0"/>
          </a:p>
          <a:p>
            <a:endParaRPr lang="en-US" sz="3000" dirty="0" smtClean="0"/>
          </a:p>
          <a:p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41823260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18293</TotalTime>
  <Words>303</Words>
  <Application>Microsoft Office PowerPoint</Application>
  <PresentationFormat>Widescreen</PresentationFormat>
  <Paragraphs>37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2_Office Theme</vt:lpstr>
      <vt:lpstr>PowerPoint Presentation</vt:lpstr>
      <vt:lpstr>Bab III. Kebijakan Strategis</vt:lpstr>
      <vt:lpstr>Bagaimana mengoptimalkan kekuatan-kekuatan kita?</vt:lpstr>
      <vt:lpstr>Bagaimana mengatasi kelemahan-kelemahan kita?</vt:lpstr>
      <vt:lpstr>Bagaimana mengantisipasi ancaman-ancaman?</vt:lpstr>
      <vt:lpstr>Bagaimana menangkap peluang-peluang dengan baik?</vt:lpstr>
      <vt:lpstr>Perumusan Kebijakan Strategis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Yodi Mahendradhata</dc:creator>
  <cp:lastModifiedBy>Dell</cp:lastModifiedBy>
  <cp:revision>174</cp:revision>
  <dcterms:created xsi:type="dcterms:W3CDTF">2016-10-06T12:46:54Z</dcterms:created>
  <dcterms:modified xsi:type="dcterms:W3CDTF">2017-12-07T09:08:15Z</dcterms:modified>
</cp:coreProperties>
</file>