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sldIdLst>
    <p:sldId id="257" r:id="rId3"/>
    <p:sldId id="407" r:id="rId4"/>
    <p:sldId id="408" r:id="rId5"/>
    <p:sldId id="409" r:id="rId6"/>
    <p:sldId id="410" r:id="rId7"/>
    <p:sldId id="411" r:id="rId8"/>
    <p:sldId id="4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Prodi S2 </a:t>
            </a:r>
          </a:p>
          <a:p>
            <a:pPr algn="ctr"/>
            <a:r>
              <a:rPr lang="en-US" sz="5400" b="1" dirty="0" err="1" smtClean="0"/>
              <a:t>Ilmu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Kedokteran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Tropis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 smtClean="0"/>
              <a:t>Mempertahankan</a:t>
            </a:r>
            <a:r>
              <a:rPr lang="en-US" sz="3000" dirty="0" smtClean="0"/>
              <a:t> </a:t>
            </a:r>
            <a:r>
              <a:rPr lang="en-US" sz="3000" dirty="0" err="1" smtClean="0"/>
              <a:t>kerjasama</a:t>
            </a:r>
            <a:r>
              <a:rPr lang="en-US" sz="3000" dirty="0" smtClean="0"/>
              <a:t> yang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berbagai</a:t>
            </a:r>
            <a:r>
              <a:rPr lang="en-US" sz="3000" dirty="0" smtClean="0"/>
              <a:t> </a:t>
            </a:r>
            <a:r>
              <a:rPr lang="en-US" sz="3000" dirty="0" err="1" smtClean="0"/>
              <a:t>pihak</a:t>
            </a:r>
            <a:r>
              <a:rPr lang="en-US" sz="3000" dirty="0"/>
              <a:t>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dirty="0" err="1" smtClean="0"/>
              <a:t>lintas</a:t>
            </a:r>
            <a:r>
              <a:rPr lang="en-US" sz="3000" dirty="0" smtClean="0"/>
              <a:t> </a:t>
            </a:r>
            <a:r>
              <a:rPr lang="en-US" sz="3000" dirty="0" err="1"/>
              <a:t>departemen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Fakultas</a:t>
            </a:r>
            <a:r>
              <a:rPr lang="en-US" sz="3000" dirty="0"/>
              <a:t> di </a:t>
            </a:r>
            <a:r>
              <a:rPr lang="en-US" sz="3000" dirty="0" err="1"/>
              <a:t>lingkungan</a:t>
            </a:r>
            <a:r>
              <a:rPr lang="en-US" sz="3000" dirty="0"/>
              <a:t> </a:t>
            </a:r>
            <a:r>
              <a:rPr lang="en-US" sz="3000" dirty="0" smtClean="0"/>
              <a:t>UGM, </a:t>
            </a:r>
            <a:r>
              <a:rPr lang="en-US" sz="3000" dirty="0" err="1" smtClean="0"/>
              <a:t>instansi</a:t>
            </a:r>
            <a:r>
              <a:rPr lang="en-US" sz="3000" dirty="0" smtClean="0"/>
              <a:t> </a:t>
            </a:r>
            <a:r>
              <a:rPr lang="en-US" sz="3000" dirty="0" err="1" smtClean="0"/>
              <a:t>nasional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internasional</a:t>
            </a:r>
            <a:r>
              <a:rPr lang="en-US" sz="3000" dirty="0" smtClean="0"/>
              <a:t>, </a:t>
            </a:r>
          </a:p>
          <a:p>
            <a:r>
              <a:rPr lang="en-US" sz="3000" dirty="0" err="1" smtClean="0"/>
              <a:t>Membangun</a:t>
            </a:r>
            <a:r>
              <a:rPr lang="en-US" sz="3000" dirty="0" smtClean="0"/>
              <a:t> </a:t>
            </a:r>
            <a:r>
              <a:rPr lang="en-US" sz="3000" dirty="0" err="1" smtClean="0"/>
              <a:t>kerjasama</a:t>
            </a:r>
            <a:r>
              <a:rPr lang="en-US" sz="3000" dirty="0" smtClean="0"/>
              <a:t> </a:t>
            </a:r>
            <a:r>
              <a:rPr lang="en-US" sz="3000" dirty="0" err="1" smtClean="0"/>
              <a:t>baru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prodi</a:t>
            </a:r>
            <a:r>
              <a:rPr lang="en-US" sz="3000" dirty="0" smtClean="0"/>
              <a:t> yang </a:t>
            </a:r>
            <a:r>
              <a:rPr lang="en-US" sz="3000" dirty="0" err="1" smtClean="0"/>
              <a:t>sama</a:t>
            </a:r>
            <a:r>
              <a:rPr lang="en-US" sz="3000" dirty="0" smtClean="0"/>
              <a:t> di </a:t>
            </a:r>
            <a:r>
              <a:rPr lang="en-US" sz="3000" dirty="0" err="1" smtClean="0"/>
              <a:t>luar</a:t>
            </a:r>
            <a:r>
              <a:rPr lang="en-US" sz="3000" dirty="0" smtClean="0"/>
              <a:t> UGM</a:t>
            </a:r>
          </a:p>
          <a:p>
            <a:r>
              <a:rPr lang="en-US" sz="3000" dirty="0" err="1" smtClean="0"/>
              <a:t>Meningkatkan</a:t>
            </a:r>
            <a:r>
              <a:rPr lang="en-US" sz="3000" dirty="0" smtClean="0"/>
              <a:t> </a:t>
            </a:r>
            <a:r>
              <a:rPr lang="en-US" sz="3000" dirty="0" err="1" smtClean="0"/>
              <a:t>daya</a:t>
            </a:r>
            <a:r>
              <a:rPr lang="en-US" sz="3000" dirty="0" smtClean="0"/>
              <a:t> </a:t>
            </a:r>
            <a:r>
              <a:rPr lang="en-US" sz="3000" dirty="0" err="1" smtClean="0"/>
              <a:t>tarik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daya</a:t>
            </a:r>
            <a:r>
              <a:rPr lang="en-US" sz="3000" dirty="0" smtClean="0"/>
              <a:t> </a:t>
            </a:r>
            <a:r>
              <a:rPr lang="en-US" sz="3000" dirty="0" err="1" smtClean="0"/>
              <a:t>saing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program-program </a:t>
            </a:r>
            <a:r>
              <a:rPr lang="en-US" sz="3000" dirty="0" err="1" smtClean="0"/>
              <a:t>unggulan</a:t>
            </a:r>
            <a:endParaRPr lang="en-US" sz="3000" dirty="0" smtClean="0"/>
          </a:p>
          <a:p>
            <a:r>
              <a:rPr lang="en-US" sz="3000" dirty="0" err="1" smtClean="0"/>
              <a:t>Bersama</a:t>
            </a:r>
            <a:r>
              <a:rPr lang="en-US" sz="3000" dirty="0" smtClean="0"/>
              <a:t> alumni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memperkuat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mempromosikan</a:t>
            </a:r>
            <a:r>
              <a:rPr lang="en-US" sz="3000" dirty="0" smtClean="0"/>
              <a:t> </a:t>
            </a:r>
            <a:r>
              <a:rPr lang="en-US" sz="3000" dirty="0" err="1" smtClean="0"/>
              <a:t>prodi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 smtClean="0"/>
              <a:t>Menggalang</a:t>
            </a:r>
            <a:r>
              <a:rPr lang="en-US" sz="3000" dirty="0" smtClean="0"/>
              <a:t> </a:t>
            </a:r>
            <a:r>
              <a:rPr lang="en-US" sz="3000" dirty="0" err="1" smtClean="0"/>
              <a:t>dana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alumni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aktifitas</a:t>
            </a:r>
            <a:r>
              <a:rPr lang="en-US" sz="3000" dirty="0" smtClean="0"/>
              <a:t> alumni</a:t>
            </a:r>
          </a:p>
          <a:p>
            <a:r>
              <a:rPr lang="en-US" sz="3000" dirty="0" err="1" smtClean="0"/>
              <a:t>Menyediakan</a:t>
            </a:r>
            <a:r>
              <a:rPr lang="en-US" sz="3000" dirty="0" smtClean="0"/>
              <a:t> </a:t>
            </a:r>
            <a:r>
              <a:rPr lang="en-US" sz="3000" dirty="0" err="1" smtClean="0"/>
              <a:t>kursus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pelatihan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sesuai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kebutuhan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nasional</a:t>
            </a:r>
            <a:r>
              <a:rPr lang="en-US" sz="3000" dirty="0" smtClean="0"/>
              <a:t> yang </a:t>
            </a:r>
            <a:r>
              <a:rPr lang="en-US" sz="3000" dirty="0" err="1" smtClean="0"/>
              <a:t>sesuai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kedokteran</a:t>
            </a:r>
            <a:r>
              <a:rPr lang="en-US" sz="3000" dirty="0" smtClean="0"/>
              <a:t> </a:t>
            </a:r>
            <a:r>
              <a:rPr lang="en-US" sz="3000" dirty="0" err="1" smtClean="0"/>
              <a:t>tropis</a:t>
            </a:r>
            <a:endParaRPr lang="en-US" sz="3000" dirty="0" smtClean="0"/>
          </a:p>
          <a:p>
            <a:r>
              <a:rPr lang="en-US" sz="3000" dirty="0" err="1" smtClean="0"/>
              <a:t>Meningkatkan</a:t>
            </a:r>
            <a:r>
              <a:rPr lang="en-US" sz="3000" dirty="0" smtClean="0"/>
              <a:t> </a:t>
            </a:r>
            <a:r>
              <a:rPr lang="en-US" sz="3000" dirty="0" err="1" smtClean="0"/>
              <a:t>kerjasama</a:t>
            </a:r>
            <a:r>
              <a:rPr lang="en-US" sz="3000" dirty="0" smtClean="0"/>
              <a:t> </a:t>
            </a:r>
            <a:r>
              <a:rPr lang="en-US" sz="3000" dirty="0" err="1" smtClean="0"/>
              <a:t>antar</a:t>
            </a:r>
            <a:r>
              <a:rPr lang="en-US" sz="3000" dirty="0" smtClean="0"/>
              <a:t> </a:t>
            </a:r>
            <a:r>
              <a:rPr lang="en-US" sz="3000" dirty="0" err="1" smtClean="0"/>
              <a:t>pakar</a:t>
            </a:r>
            <a:r>
              <a:rPr lang="en-US" sz="3000" dirty="0" smtClean="0"/>
              <a:t> (SDM)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hal</a:t>
            </a:r>
            <a:r>
              <a:rPr lang="en-US" sz="3000" dirty="0" smtClean="0"/>
              <a:t> </a:t>
            </a:r>
            <a:r>
              <a:rPr lang="en-US" sz="3000" dirty="0" err="1" smtClean="0"/>
              <a:t>akademik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Assessment </a:t>
            </a:r>
            <a:r>
              <a:rPr lang="en-US" sz="3000" dirty="0" err="1" smtClean="0"/>
              <a:t>feasibilitas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r>
              <a:rPr lang="en-US" sz="3000" dirty="0" smtClean="0"/>
              <a:t>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diperkirakan</a:t>
            </a:r>
            <a:endParaRPr lang="en-US" sz="3000" dirty="0" smtClean="0"/>
          </a:p>
          <a:p>
            <a:r>
              <a:rPr lang="en-US" sz="3000" dirty="0" err="1" smtClean="0"/>
              <a:t>Memberikan</a:t>
            </a:r>
            <a:r>
              <a:rPr lang="en-US" sz="3000" dirty="0" smtClean="0"/>
              <a:t> </a:t>
            </a:r>
            <a:r>
              <a:rPr lang="en-US" sz="3000" dirty="0" err="1" smtClean="0"/>
              <a:t>dukungan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diseminasi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terkait</a:t>
            </a:r>
            <a:r>
              <a:rPr lang="en-US" sz="3000" dirty="0" smtClean="0"/>
              <a:t> (</a:t>
            </a:r>
            <a:r>
              <a:rPr lang="en-US" sz="3000" dirty="0" err="1" smtClean="0"/>
              <a:t>Dinas</a:t>
            </a:r>
            <a:r>
              <a:rPr lang="en-US" sz="3000" dirty="0" smtClean="0"/>
              <a:t> </a:t>
            </a:r>
            <a:r>
              <a:rPr lang="en-US" sz="3000" dirty="0" err="1" smtClean="0"/>
              <a:t>Kesehatan</a:t>
            </a:r>
            <a:r>
              <a:rPr lang="en-US" sz="3000" dirty="0" smtClean="0"/>
              <a:t>, KKP, </a:t>
            </a:r>
            <a:r>
              <a:rPr lang="en-US" sz="3000" dirty="0" err="1" smtClean="0"/>
              <a:t>Loka</a:t>
            </a:r>
            <a:r>
              <a:rPr lang="en-US" sz="3000" dirty="0" smtClean="0"/>
              <a:t> </a:t>
            </a:r>
            <a:r>
              <a:rPr lang="en-US" sz="3000" dirty="0" err="1" smtClean="0"/>
              <a:t>Litbang</a:t>
            </a:r>
            <a:r>
              <a:rPr lang="en-US" sz="3000" dirty="0" smtClean="0"/>
              <a:t>) </a:t>
            </a:r>
            <a:r>
              <a:rPr lang="en-US" sz="3000" dirty="0" err="1" smtClean="0"/>
              <a:t>jurnal</a:t>
            </a:r>
            <a:r>
              <a:rPr lang="en-US" sz="3000" dirty="0" smtClean="0"/>
              <a:t> </a:t>
            </a:r>
            <a:r>
              <a:rPr lang="en-US" sz="3000" dirty="0" err="1" smtClean="0"/>
              <a:t>ilmiah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seminar / </a:t>
            </a:r>
            <a:r>
              <a:rPr lang="en-US" sz="3000" dirty="0" err="1" smtClean="0"/>
              <a:t>konferensi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 </a:t>
            </a:r>
            <a:r>
              <a:rPr lang="en-US" sz="3000" dirty="0" err="1" smtClean="0"/>
              <a:t>nasional</a:t>
            </a:r>
            <a:r>
              <a:rPr lang="en-US" sz="3000" dirty="0" smtClean="0"/>
              <a:t> </a:t>
            </a:r>
            <a:r>
              <a:rPr lang="en-US" sz="3000" dirty="0" err="1" smtClean="0"/>
              <a:t>maupun</a:t>
            </a:r>
            <a:r>
              <a:rPr lang="en-US" sz="3000" dirty="0" smtClean="0"/>
              <a:t> </a:t>
            </a:r>
            <a:r>
              <a:rPr lang="en-US" sz="3000" dirty="0" err="1" smtClean="0"/>
              <a:t>internasional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201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Joint degree </a:t>
            </a:r>
            <a:r>
              <a:rPr lang="en-US" sz="3000" dirty="0" err="1" smtClean="0"/>
              <a:t>lintas</a:t>
            </a:r>
            <a:r>
              <a:rPr lang="en-US" sz="3000" dirty="0" smtClean="0"/>
              <a:t> </a:t>
            </a:r>
            <a:r>
              <a:rPr lang="en-US" sz="3000" dirty="0" err="1" smtClean="0"/>
              <a:t>prodi</a:t>
            </a:r>
            <a:r>
              <a:rPr lang="en-US" sz="3000" dirty="0" smtClean="0"/>
              <a:t> </a:t>
            </a:r>
            <a:r>
              <a:rPr lang="en-US" sz="3000" dirty="0" err="1" smtClean="0"/>
              <a:t>kesehatan</a:t>
            </a:r>
            <a:r>
              <a:rPr lang="en-US" sz="3000" dirty="0" smtClean="0"/>
              <a:t> / </a:t>
            </a:r>
            <a:r>
              <a:rPr lang="en-US" sz="3000" dirty="0" err="1" smtClean="0"/>
              <a:t>kedokteran</a:t>
            </a:r>
            <a:r>
              <a:rPr lang="en-US" sz="3000" dirty="0" smtClean="0"/>
              <a:t> (</a:t>
            </a:r>
            <a:r>
              <a:rPr lang="en-US" sz="3000" dirty="0" err="1" smtClean="0"/>
              <a:t>IKKlinik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Transfer </a:t>
            </a:r>
            <a:r>
              <a:rPr lang="en-US" sz="3000" dirty="0" err="1" smtClean="0"/>
              <a:t>kredit</a:t>
            </a:r>
            <a:r>
              <a:rPr lang="en-US" sz="3000" dirty="0" smtClean="0"/>
              <a:t> </a:t>
            </a:r>
            <a:r>
              <a:rPr lang="en-US" sz="3000" dirty="0" err="1" smtClean="0"/>
              <a:t>lintas</a:t>
            </a:r>
            <a:r>
              <a:rPr lang="en-US" sz="3000" dirty="0" smtClean="0"/>
              <a:t> </a:t>
            </a:r>
            <a:r>
              <a:rPr lang="en-US" sz="3000" dirty="0" err="1" smtClean="0"/>
              <a:t>internasional</a:t>
            </a:r>
            <a:endParaRPr lang="en-US" sz="3000" dirty="0" smtClean="0"/>
          </a:p>
          <a:p>
            <a:r>
              <a:rPr lang="en-US" sz="3000" dirty="0" err="1" smtClean="0"/>
              <a:t>Menyediakan</a:t>
            </a:r>
            <a:r>
              <a:rPr lang="en-US" sz="3000" dirty="0" smtClean="0"/>
              <a:t> </a:t>
            </a:r>
            <a:r>
              <a:rPr lang="en-US" sz="3000" dirty="0" err="1" smtClean="0"/>
              <a:t>peluang</a:t>
            </a:r>
            <a:r>
              <a:rPr lang="en-US" sz="3000" dirty="0" smtClean="0"/>
              <a:t> visiting scholar staff / student exchange / summer course di </a:t>
            </a:r>
            <a:r>
              <a:rPr lang="en-US" sz="3000" dirty="0" err="1" smtClean="0"/>
              <a:t>lokasi</a:t>
            </a:r>
            <a:r>
              <a:rPr lang="en-US" sz="3000" dirty="0" smtClean="0"/>
              <a:t> </a:t>
            </a:r>
            <a:r>
              <a:rPr lang="en-US" sz="3000" dirty="0" err="1" smtClean="0"/>
              <a:t>endemis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 </a:t>
            </a:r>
            <a:r>
              <a:rPr lang="en-US" sz="3000" dirty="0" err="1" smtClean="0"/>
              <a:t>tropis</a:t>
            </a:r>
            <a:endParaRPr lang="en-US" sz="3000" dirty="0" smtClean="0"/>
          </a:p>
          <a:p>
            <a:r>
              <a:rPr lang="en-US" sz="3000" dirty="0" err="1" smtClean="0"/>
              <a:t>Mengembangkan</a:t>
            </a:r>
            <a:r>
              <a:rPr lang="en-US" sz="3000" dirty="0" smtClean="0"/>
              <a:t> </a:t>
            </a:r>
            <a:r>
              <a:rPr lang="en-US" sz="3000" dirty="0" err="1" smtClean="0"/>
              <a:t>mata</a:t>
            </a:r>
            <a:r>
              <a:rPr lang="en-US" sz="3000" dirty="0" smtClean="0"/>
              <a:t> </a:t>
            </a:r>
            <a:r>
              <a:rPr lang="en-US" sz="3000" dirty="0" err="1" smtClean="0"/>
              <a:t>kuliah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softskill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menarik</a:t>
            </a:r>
            <a:r>
              <a:rPr lang="en-US" sz="3000" dirty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mempunyai</a:t>
            </a:r>
            <a:r>
              <a:rPr lang="en-US" sz="3000" dirty="0" smtClean="0"/>
              <a:t> </a:t>
            </a:r>
            <a:r>
              <a:rPr lang="en-US" sz="3000" dirty="0" err="1" smtClean="0"/>
              <a:t>daya</a:t>
            </a:r>
            <a:r>
              <a:rPr lang="en-US" sz="3000" dirty="0" smtClean="0"/>
              <a:t> </a:t>
            </a:r>
            <a:r>
              <a:rPr lang="en-US" sz="3000" dirty="0" err="1" smtClean="0"/>
              <a:t>jual</a:t>
            </a:r>
            <a:r>
              <a:rPr lang="en-US" sz="3000" dirty="0" smtClean="0"/>
              <a:t> ( Travel Medicine, </a:t>
            </a:r>
            <a:r>
              <a:rPr lang="en-US" sz="3000" dirty="0" err="1"/>
              <a:t>E</a:t>
            </a:r>
            <a:r>
              <a:rPr lang="en-US" sz="3000" dirty="0" err="1" smtClean="0"/>
              <a:t>ntomologi</a:t>
            </a:r>
            <a:r>
              <a:rPr lang="en-US" sz="3000" dirty="0" smtClean="0"/>
              <a:t> </a:t>
            </a:r>
            <a:r>
              <a:rPr lang="en-US" sz="3000" dirty="0" err="1" smtClean="0"/>
              <a:t>penyakit</a:t>
            </a:r>
            <a:r>
              <a:rPr lang="en-US" sz="3000" dirty="0" smtClean="0"/>
              <a:t> </a:t>
            </a:r>
            <a:r>
              <a:rPr lang="en-US" sz="3000" dirty="0" err="1" smtClean="0"/>
              <a:t>tropis</a:t>
            </a:r>
            <a:r>
              <a:rPr lang="en-US" sz="3000" dirty="0" smtClean="0"/>
              <a:t>, </a:t>
            </a:r>
            <a:r>
              <a:rPr lang="en-US" sz="3000" dirty="0" err="1" smtClean="0"/>
              <a:t>onehealth</a:t>
            </a:r>
            <a:r>
              <a:rPr lang="en-US" sz="3000" dirty="0" smtClean="0"/>
              <a:t>)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Perumusan</a:t>
            </a:r>
            <a:r>
              <a:rPr lang="en-US" sz="4000" dirty="0" smtClean="0"/>
              <a:t> </a:t>
            </a:r>
            <a:r>
              <a:rPr lang="en-US" sz="4000" dirty="0" err="1"/>
              <a:t>K</a:t>
            </a:r>
            <a:r>
              <a:rPr lang="en-US" sz="4000" dirty="0" err="1" smtClean="0"/>
              <a:t>ebijakan</a:t>
            </a:r>
            <a:r>
              <a:rPr lang="en-US" sz="4000" dirty="0" smtClean="0"/>
              <a:t> </a:t>
            </a:r>
            <a:r>
              <a:rPr lang="en-US" sz="4000" dirty="0" err="1"/>
              <a:t>S</a:t>
            </a:r>
            <a:r>
              <a:rPr lang="en-US" sz="4000" dirty="0" err="1" smtClean="0"/>
              <a:t>trategis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316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err="1" smtClean="0"/>
              <a:t>Kebijakan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jangka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pendek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en-US" sz="3000" dirty="0" err="1" smtClean="0"/>
              <a:t>Mempertahankan</a:t>
            </a:r>
            <a:r>
              <a:rPr lang="en-US" sz="3000" dirty="0" smtClean="0"/>
              <a:t> </a:t>
            </a:r>
            <a:r>
              <a:rPr lang="en-US" sz="3000" dirty="0" err="1"/>
              <a:t>kerjasama</a:t>
            </a:r>
            <a:r>
              <a:rPr lang="en-US" sz="3000" dirty="0"/>
              <a:t> yang </a:t>
            </a:r>
            <a:r>
              <a:rPr lang="en-US" sz="3000" dirty="0" err="1"/>
              <a:t>sudah</a:t>
            </a:r>
            <a:r>
              <a:rPr lang="en-US" sz="3000" dirty="0"/>
              <a:t> </a:t>
            </a:r>
            <a:r>
              <a:rPr lang="en-US" sz="3000" dirty="0" err="1"/>
              <a:t>ada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pihak</a:t>
            </a:r>
            <a:r>
              <a:rPr lang="en-US" sz="3000" dirty="0"/>
              <a:t> </a:t>
            </a:r>
            <a:r>
              <a:rPr lang="en-US" sz="3000" dirty="0" smtClean="0"/>
              <a:t>  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dirty="0" err="1"/>
              <a:t>lintas</a:t>
            </a:r>
            <a:r>
              <a:rPr lang="en-US" sz="3000" dirty="0"/>
              <a:t> </a:t>
            </a:r>
            <a:r>
              <a:rPr lang="en-US" sz="3000" dirty="0" err="1"/>
              <a:t>departemen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Fakultas</a:t>
            </a:r>
            <a:r>
              <a:rPr lang="en-US" sz="3000" dirty="0"/>
              <a:t> di </a:t>
            </a:r>
            <a:r>
              <a:rPr lang="en-US" sz="3000" dirty="0" err="1"/>
              <a:t>lingkungan</a:t>
            </a:r>
            <a:r>
              <a:rPr lang="en-US" sz="3000" dirty="0"/>
              <a:t> UGM, </a:t>
            </a:r>
            <a:r>
              <a:rPr lang="en-US" sz="3000" dirty="0" err="1"/>
              <a:t>instansi</a:t>
            </a:r>
            <a:r>
              <a:rPr lang="en-US" sz="3000" dirty="0"/>
              <a:t> </a:t>
            </a:r>
            <a:r>
              <a:rPr lang="en-US" sz="3000" dirty="0" err="1"/>
              <a:t>nasional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 smtClean="0"/>
              <a:t>internasional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en-US" sz="3000" dirty="0" err="1" smtClean="0"/>
              <a:t>Bersama</a:t>
            </a:r>
            <a:r>
              <a:rPr lang="en-US" sz="3000" dirty="0" smtClean="0"/>
              <a:t> </a:t>
            </a:r>
            <a:r>
              <a:rPr lang="en-US" sz="3000" dirty="0"/>
              <a:t>alumni </a:t>
            </a:r>
            <a:r>
              <a:rPr lang="en-US" sz="3000" dirty="0" err="1"/>
              <a:t>membuat</a:t>
            </a:r>
            <a:r>
              <a:rPr lang="en-US" sz="3000" dirty="0"/>
              <a:t> program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memperkuat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mempromosikan</a:t>
            </a:r>
            <a:r>
              <a:rPr lang="en-US" sz="3000" dirty="0"/>
              <a:t> </a:t>
            </a:r>
            <a:r>
              <a:rPr lang="en-US" sz="3000" dirty="0" err="1" smtClean="0"/>
              <a:t>prodi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b="1" dirty="0" err="1"/>
              <a:t>Jangka</a:t>
            </a:r>
            <a:r>
              <a:rPr lang="en-US" sz="3000" b="1" dirty="0"/>
              <a:t> </a:t>
            </a:r>
            <a:r>
              <a:rPr lang="en-US" sz="3000" b="1" dirty="0" err="1"/>
              <a:t>panjang</a:t>
            </a:r>
            <a:r>
              <a:rPr lang="en-US" sz="3000" dirty="0"/>
              <a:t>:</a:t>
            </a:r>
          </a:p>
          <a:p>
            <a:pPr marL="0" indent="0">
              <a:buNone/>
            </a:pPr>
            <a:r>
              <a:rPr lang="en-US" sz="3000" dirty="0" smtClean="0"/>
              <a:t>- </a:t>
            </a:r>
            <a:r>
              <a:rPr lang="en-US" sz="3000" dirty="0" err="1" smtClean="0"/>
              <a:t>Menciptakan</a:t>
            </a:r>
            <a:r>
              <a:rPr lang="en-US" sz="3000" dirty="0" smtClean="0"/>
              <a:t> </a:t>
            </a:r>
            <a:r>
              <a:rPr lang="en-US" sz="3000" dirty="0"/>
              <a:t>program </a:t>
            </a:r>
            <a:r>
              <a:rPr lang="en-US" sz="3000" dirty="0" err="1"/>
              <a:t>unggulan</a:t>
            </a:r>
            <a:r>
              <a:rPr lang="en-US" sz="3000" dirty="0"/>
              <a:t> yang </a:t>
            </a:r>
            <a:r>
              <a:rPr lang="en-US" sz="3000" dirty="0" err="1"/>
              <a:t>mempunyai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Tarik,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 smtClean="0"/>
              <a:t>jual</a:t>
            </a:r>
            <a:r>
              <a:rPr lang="en-US" sz="3000" dirty="0" smtClean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diakui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nasional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 smtClean="0"/>
              <a:t>internasional</a:t>
            </a: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>
              <a:buFontTx/>
              <a:buChar char="-"/>
            </a:pPr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8232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18293</TotalTime>
  <Words>303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III. Kebijakan Strategis</vt:lpstr>
      <vt:lpstr>Bagaimana mengoptimalkan kekuatan-kekuatan kita?</vt:lpstr>
      <vt:lpstr>Bagaimana mengatasi kelemahan-kelemahan kita?</vt:lpstr>
      <vt:lpstr>Bagaimana mengantisipasi ancaman-ancaman?</vt:lpstr>
      <vt:lpstr>Bagaimana menangkap peluang-peluang dengan baik?</vt:lpstr>
      <vt:lpstr>Perumusan Kebijakan Strategis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Dell</cp:lastModifiedBy>
  <cp:revision>174</cp:revision>
  <dcterms:created xsi:type="dcterms:W3CDTF">2016-10-06T12:46:54Z</dcterms:created>
  <dcterms:modified xsi:type="dcterms:W3CDTF">2017-12-07T09:08:15Z</dcterms:modified>
</cp:coreProperties>
</file>