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1"/>
  </p:notesMasterIdLst>
  <p:sldIdLst>
    <p:sldId id="257" r:id="rId3"/>
    <p:sldId id="398" r:id="rId4"/>
    <p:sldId id="399" r:id="rId5"/>
    <p:sldId id="400" r:id="rId6"/>
    <p:sldId id="401" r:id="rId7"/>
    <p:sldId id="402" r:id="rId8"/>
    <p:sldId id="403" r:id="rId9"/>
    <p:sldId id="40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84" autoAdjust="0"/>
  </p:normalViewPr>
  <p:slideViewPr>
    <p:cSldViewPr snapToGrid="0">
      <p:cViewPr>
        <p:scale>
          <a:sx n="64" d="100"/>
          <a:sy n="64" d="100"/>
        </p:scale>
        <p:origin x="97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/>
              <a:t>PRODI S2 </a:t>
            </a:r>
          </a:p>
          <a:p>
            <a:pPr algn="ctr"/>
            <a:r>
              <a:rPr lang="en-US" sz="4500" b="1" dirty="0" smtClean="0"/>
              <a:t>ILMU KEDOKTERAN TROPIS</a:t>
            </a:r>
            <a:endParaRPr lang="en-US" sz="45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Pancasila</a:t>
            </a:r>
            <a:endParaRPr lang="en-US" dirty="0"/>
          </a:p>
          <a:p>
            <a:r>
              <a:rPr lang="en-US" dirty="0" err="1"/>
              <a:t>Integritas</a:t>
            </a:r>
            <a:endParaRPr lang="en-US" dirty="0"/>
          </a:p>
          <a:p>
            <a:r>
              <a:rPr lang="en-US" dirty="0" err="1"/>
              <a:t>Inovatif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unggul</a:t>
            </a:r>
            <a:endParaRPr lang="en-US" dirty="0"/>
          </a:p>
          <a:p>
            <a:r>
              <a:rPr lang="en-US" dirty="0" err="1" smtClean="0"/>
              <a:t>Kolaboratif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r>
              <a:rPr lang="en-US" sz="3200" dirty="0" err="1">
                <a:solidFill>
                  <a:schemeClr val="tx1"/>
                </a:solidFill>
              </a:rPr>
              <a:t>Menjadi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id-ID" sz="3200" dirty="0">
                <a:solidFill>
                  <a:schemeClr val="tx1"/>
                </a:solidFill>
              </a:rPr>
              <a:t>penyelenggara P</a:t>
            </a:r>
            <a:r>
              <a:rPr lang="en-US" sz="3200" dirty="0" err="1">
                <a:solidFill>
                  <a:schemeClr val="tx1"/>
                </a:solidFill>
              </a:rPr>
              <a:t>rogram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id-ID" sz="3200" dirty="0">
                <a:solidFill>
                  <a:schemeClr val="tx1"/>
                </a:solidFill>
              </a:rPr>
              <a:t>Studi Pascasarjana unggulan nasional di bidang Kedokteran Tropis dan infeksi yang berwawasan global, dengan dukungan sumber daya manusia yang profesio</a:t>
            </a:r>
            <a:r>
              <a:rPr lang="en-US" sz="3200" dirty="0">
                <a:solidFill>
                  <a:schemeClr val="tx1"/>
                </a:solidFill>
              </a:rPr>
              <a:t>n</a:t>
            </a:r>
            <a:r>
              <a:rPr lang="id-ID" sz="3200" dirty="0">
                <a:solidFill>
                  <a:schemeClr val="tx1"/>
                </a:solidFill>
              </a:rPr>
              <a:t>al, berjiwa Pancasila </a:t>
            </a:r>
            <a:r>
              <a:rPr lang="en-US" sz="3200" dirty="0" smtClean="0">
                <a:solidFill>
                  <a:schemeClr val="tx1"/>
                </a:solidFill>
              </a:rPr>
              <a:t>yang </a:t>
            </a:r>
            <a:r>
              <a:rPr lang="en-US" sz="3200" dirty="0" err="1">
                <a:solidFill>
                  <a:schemeClr val="tx1"/>
                </a:solidFill>
              </a:rPr>
              <a:t>mengabdi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pada</a:t>
            </a:r>
            <a:r>
              <a:rPr lang="id-ID" sz="3200" dirty="0">
                <a:solidFill>
                  <a:schemeClr val="tx1"/>
                </a:solidFill>
              </a:rPr>
              <a:t> kepentingan dan kemakmuran bangsa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707257"/>
            <a:ext cx="11165983" cy="4770816"/>
          </a:xfrm>
          <a:solidFill>
            <a:schemeClr val="bg1"/>
          </a:solidFill>
        </p:spPr>
        <p:txBody>
          <a:bodyPr/>
          <a:lstStyle/>
          <a:p>
            <a:pPr marL="627063" lvl="0" indent="-627063" algn="just"/>
            <a:r>
              <a:rPr lang="en-US" sz="3000" dirty="0" smtClean="0"/>
              <a:t>1. </a:t>
            </a:r>
            <a:r>
              <a:rPr lang="en-US" sz="3000" dirty="0" err="1" smtClean="0">
                <a:solidFill>
                  <a:schemeClr val="tx1"/>
                </a:solidFill>
              </a:rPr>
              <a:t>Menghasilkan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lulusan</a:t>
            </a:r>
            <a:r>
              <a:rPr lang="en-US" sz="3000" dirty="0">
                <a:solidFill>
                  <a:schemeClr val="tx1"/>
                </a:solidFill>
              </a:rPr>
              <a:t> S2 yang </a:t>
            </a:r>
            <a:r>
              <a:rPr lang="en-US" sz="3000" dirty="0" err="1">
                <a:solidFill>
                  <a:schemeClr val="tx1"/>
                </a:solidFill>
              </a:rPr>
              <a:t>memiliki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pengetahuan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dan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    </a:t>
            </a:r>
            <a:r>
              <a:rPr lang="en-US" sz="3000" dirty="0" err="1" smtClean="0">
                <a:solidFill>
                  <a:schemeClr val="tx1"/>
                </a:solidFill>
              </a:rPr>
              <a:t>kompetensi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dalam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bidang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penyakit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tropis</a:t>
            </a:r>
            <a:r>
              <a:rPr lang="id-ID" sz="3000" dirty="0">
                <a:solidFill>
                  <a:schemeClr val="tx1"/>
                </a:solidFill>
              </a:rPr>
              <a:t> dan infeksi</a:t>
            </a:r>
            <a:r>
              <a:rPr lang="en-US" sz="3000" dirty="0">
                <a:solidFill>
                  <a:schemeClr val="tx1"/>
                </a:solidFill>
              </a:rPr>
              <a:t>,</a:t>
            </a:r>
          </a:p>
          <a:p>
            <a:pPr marL="627063" lvl="0" indent="-627063" algn="just"/>
            <a:r>
              <a:rPr lang="en-US" sz="3000" dirty="0" smtClean="0">
                <a:solidFill>
                  <a:schemeClr val="tx1"/>
                </a:solidFill>
              </a:rPr>
              <a:t>2.   </a:t>
            </a:r>
            <a:r>
              <a:rPr lang="id-ID" sz="3000" dirty="0" smtClean="0">
                <a:solidFill>
                  <a:schemeClr val="tx1"/>
                </a:solidFill>
              </a:rPr>
              <a:t>Me</a:t>
            </a:r>
            <a:r>
              <a:rPr lang="en-US" sz="3000" dirty="0" err="1" smtClean="0">
                <a:solidFill>
                  <a:schemeClr val="tx1"/>
                </a:solidFill>
              </a:rPr>
              <a:t>laksanakan</a:t>
            </a:r>
            <a:r>
              <a:rPr lang="id-ID" sz="3000" dirty="0" smtClean="0">
                <a:solidFill>
                  <a:schemeClr val="tx1"/>
                </a:solidFill>
              </a:rPr>
              <a:t> </a:t>
            </a:r>
            <a:r>
              <a:rPr lang="id-ID" sz="3000" dirty="0">
                <a:solidFill>
                  <a:schemeClr val="tx1"/>
                </a:solidFill>
              </a:rPr>
              <a:t>penelitian yang berkaitan dengan penyakit tropis dan infeksi dengan menerapkan ilmu pengetahuan dan teknologi kedokteran </a:t>
            </a:r>
            <a:r>
              <a:rPr lang="en-US" sz="3000" dirty="0" err="1" smtClean="0">
                <a:solidFill>
                  <a:schemeClr val="tx1"/>
                </a:solidFill>
              </a:rPr>
              <a:t>dalam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rangka</a:t>
            </a:r>
            <a:r>
              <a:rPr lang="id-ID" sz="3000" dirty="0" smtClean="0">
                <a:solidFill>
                  <a:schemeClr val="tx1"/>
                </a:solidFill>
              </a:rPr>
              <a:t> </a:t>
            </a:r>
            <a:r>
              <a:rPr lang="id-ID" sz="3000" dirty="0">
                <a:solidFill>
                  <a:schemeClr val="tx1"/>
                </a:solidFill>
              </a:rPr>
              <a:t>memajukan kesehatan masyarakat</a:t>
            </a:r>
            <a:r>
              <a:rPr lang="en-US" sz="3000" dirty="0">
                <a:solidFill>
                  <a:schemeClr val="tx1"/>
                </a:solidFill>
              </a:rPr>
              <a:t>,</a:t>
            </a:r>
          </a:p>
          <a:p>
            <a:pPr marL="519113" indent="-519113" algn="just"/>
            <a:r>
              <a:rPr lang="en-US" sz="3000" dirty="0" smtClean="0">
                <a:solidFill>
                  <a:schemeClr val="tx1"/>
                </a:solidFill>
              </a:rPr>
              <a:t>3. </a:t>
            </a:r>
            <a:r>
              <a:rPr lang="en-US" sz="3000" dirty="0" smtClean="0">
                <a:solidFill>
                  <a:schemeClr val="tx1"/>
                </a:solidFill>
              </a:rPr>
              <a:t>  </a:t>
            </a:r>
            <a:r>
              <a:rPr lang="en-US" sz="3000" dirty="0" err="1" smtClean="0">
                <a:solidFill>
                  <a:schemeClr val="tx1"/>
                </a:solidFill>
              </a:rPr>
              <a:t>Menyelenggarakan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pengabdian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masyarakat</a:t>
            </a:r>
            <a:r>
              <a:rPr lang="en-US" sz="3000" dirty="0">
                <a:solidFill>
                  <a:schemeClr val="tx1"/>
                </a:solidFill>
              </a:rPr>
              <a:t> yang </a:t>
            </a:r>
            <a:r>
              <a:rPr lang="en-US" sz="3000" dirty="0" err="1" smtClean="0">
                <a:solidFill>
                  <a:schemeClr val="tx1"/>
                </a:solidFill>
              </a:rPr>
              <a:t>berkaitan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dengan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permasalahan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penyakit</a:t>
            </a:r>
            <a:r>
              <a:rPr lang="en-US" sz="3000" dirty="0" smtClean="0">
                <a:solidFill>
                  <a:schemeClr val="tx1"/>
                </a:solidFill>
              </a:rPr>
              <a:t>  </a:t>
            </a:r>
            <a:r>
              <a:rPr lang="en-US" sz="3000" dirty="0" err="1">
                <a:solidFill>
                  <a:schemeClr val="tx1"/>
                </a:solidFill>
              </a:rPr>
              <a:t>tropis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dengan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pendekatan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berbasis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kearifan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lokal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dan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teknologi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r>
              <a:rPr lang="en-US" sz="3200" dirty="0" err="1"/>
              <a:t>Menerapkan</a:t>
            </a:r>
            <a:r>
              <a:rPr lang="en-US" sz="3200" dirty="0"/>
              <a:t> </a:t>
            </a:r>
            <a:r>
              <a:rPr lang="en-US" sz="3200" dirty="0" err="1"/>
              <a:t>keilmuan</a:t>
            </a:r>
            <a:r>
              <a:rPr lang="en-US" sz="3200" dirty="0"/>
              <a:t> </a:t>
            </a:r>
            <a:r>
              <a:rPr lang="en-US" sz="3200" dirty="0" err="1"/>
              <a:t>berbasis</a:t>
            </a:r>
            <a:r>
              <a:rPr lang="en-US" sz="3200" dirty="0"/>
              <a:t> </a:t>
            </a:r>
            <a:r>
              <a:rPr lang="en-US" sz="3200" dirty="0" err="1"/>
              <a:t>bukti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pengambilan</a:t>
            </a:r>
            <a:r>
              <a:rPr lang="en-US" sz="3200" dirty="0"/>
              <a:t> </a:t>
            </a:r>
            <a:r>
              <a:rPr lang="en-US" sz="3200" dirty="0" err="1"/>
              <a:t>keputusan</a:t>
            </a:r>
            <a:r>
              <a:rPr lang="en-US" sz="3200" dirty="0"/>
              <a:t> </a:t>
            </a:r>
            <a:r>
              <a:rPr lang="en-US" sz="3200" dirty="0" err="1" smtClean="0"/>
              <a:t>ilmiah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Menjalin</a:t>
            </a:r>
            <a:r>
              <a:rPr lang="en-US" sz="3200" dirty="0" smtClean="0"/>
              <a:t> </a:t>
            </a:r>
            <a:r>
              <a:rPr lang="en-US" sz="3200" dirty="0" err="1"/>
              <a:t>kemitraan</a:t>
            </a:r>
            <a:r>
              <a:rPr lang="en-US" sz="3200" dirty="0"/>
              <a:t> yang </a:t>
            </a:r>
            <a:r>
              <a:rPr lang="en-US" sz="3200" dirty="0" err="1"/>
              <a:t>saling</a:t>
            </a:r>
            <a:r>
              <a:rPr lang="en-US" sz="3200" dirty="0"/>
              <a:t> </a:t>
            </a:r>
            <a:r>
              <a:rPr lang="en-US" sz="3200" dirty="0" err="1"/>
              <a:t>menguntungkan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wahana</a:t>
            </a:r>
            <a:r>
              <a:rPr lang="en-US" sz="3200" dirty="0"/>
              <a:t> </a:t>
            </a:r>
            <a:r>
              <a:rPr lang="en-US" sz="3200" dirty="0" err="1"/>
              <a:t>pendidikan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pemangku</a:t>
            </a:r>
            <a:r>
              <a:rPr lang="en-US" sz="3200" dirty="0"/>
              <a:t> </a:t>
            </a:r>
            <a:r>
              <a:rPr lang="en-US" sz="3200" dirty="0" err="1" smtClean="0"/>
              <a:t>kepentingan</a:t>
            </a:r>
            <a:r>
              <a:rPr lang="en-US" sz="3200" dirty="0" smtClean="0"/>
              <a:t>.</a:t>
            </a:r>
          </a:p>
          <a:p>
            <a:r>
              <a:rPr lang="en-US" sz="3200" dirty="0" err="1"/>
              <a:t>Mengutamakan</a:t>
            </a:r>
            <a:r>
              <a:rPr lang="en-US" sz="3200" dirty="0"/>
              <a:t> </a:t>
            </a:r>
            <a:r>
              <a:rPr lang="en-US" sz="3200" dirty="0" err="1"/>
              <a:t>prinsip</a:t>
            </a:r>
            <a:r>
              <a:rPr lang="en-US" sz="3200" dirty="0"/>
              <a:t> </a:t>
            </a:r>
            <a:r>
              <a:rPr lang="en-US" sz="3200" dirty="0" err="1"/>
              <a:t>etika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profesionalisme</a:t>
            </a:r>
            <a:r>
              <a:rPr lang="en-US" sz="3200" dirty="0"/>
              <a:t> </a:t>
            </a:r>
            <a:r>
              <a:rPr lang="en-US" sz="3200" dirty="0" err="1"/>
              <a:t>sivitas</a:t>
            </a:r>
            <a:r>
              <a:rPr lang="en-US" sz="3200" dirty="0"/>
              <a:t> </a:t>
            </a:r>
            <a:r>
              <a:rPr lang="en-US" sz="3200" dirty="0" err="1"/>
              <a:t>akademika</a:t>
            </a:r>
            <a:r>
              <a:rPr lang="en-US" sz="3200" dirty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/>
              <a:t>semangat</a:t>
            </a:r>
            <a:r>
              <a:rPr lang="en-US" sz="3200" dirty="0"/>
              <a:t> </a:t>
            </a:r>
            <a:r>
              <a:rPr lang="en-US" sz="3200" dirty="0" err="1"/>
              <a:t>kolaborasi</a:t>
            </a:r>
            <a:r>
              <a:rPr lang="en-US" sz="3200" dirty="0"/>
              <a:t> </a:t>
            </a:r>
            <a:r>
              <a:rPr lang="en-US" sz="3200" dirty="0" err="1" smtClean="0"/>
              <a:t>antar</a:t>
            </a:r>
            <a:r>
              <a:rPr lang="en-US" sz="3200" dirty="0" smtClean="0"/>
              <a:t> </a:t>
            </a:r>
            <a:r>
              <a:rPr lang="en-US" sz="3200" dirty="0" err="1" smtClean="0"/>
              <a:t>institusi</a:t>
            </a:r>
            <a:r>
              <a:rPr lang="en-US" sz="3200" dirty="0" smtClean="0"/>
              <a:t>.</a:t>
            </a:r>
            <a:r>
              <a:rPr lang="en-US" sz="3200" dirty="0"/>
              <a:t> </a:t>
            </a:r>
            <a:endParaRPr lang="en-US" sz="3200" dirty="0" smtClean="0"/>
          </a:p>
          <a:p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err="1"/>
              <a:t>adaptasi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perbaikan</a:t>
            </a:r>
            <a:r>
              <a:rPr lang="en-US" sz="3200" dirty="0"/>
              <a:t> </a:t>
            </a:r>
            <a:r>
              <a:rPr lang="en-US" sz="3200" dirty="0" err="1"/>
              <a:t>mutu</a:t>
            </a:r>
            <a:r>
              <a:rPr lang="en-US" sz="3200" dirty="0"/>
              <a:t> </a:t>
            </a:r>
            <a:r>
              <a:rPr lang="en-US" sz="3200" dirty="0" err="1" smtClean="0"/>
              <a:t>berkelanjutan</a:t>
            </a:r>
            <a:endParaRPr lang="en-US" sz="3200" dirty="0" smtClean="0"/>
          </a:p>
          <a:p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kontribusi</a:t>
            </a:r>
            <a:r>
              <a:rPr lang="en-US" sz="3200" dirty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/>
              <a:t>permasalahan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smtClean="0"/>
              <a:t>di </a:t>
            </a:r>
            <a:r>
              <a:rPr lang="en-US" sz="3200" dirty="0" err="1" smtClean="0"/>
              <a:t>bidang</a:t>
            </a:r>
            <a:r>
              <a:rPr lang="en-US" sz="3200" dirty="0" smtClean="0"/>
              <a:t> </a:t>
            </a:r>
            <a:r>
              <a:rPr lang="en-US" sz="3200" dirty="0" err="1" smtClean="0"/>
              <a:t>infeksi</a:t>
            </a:r>
            <a:r>
              <a:rPr lang="en-US" sz="3200" dirty="0" smtClean="0"/>
              <a:t> </a:t>
            </a:r>
            <a:r>
              <a:rPr lang="en-US" sz="3200" dirty="0" err="1" smtClean="0"/>
              <a:t>tropis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3200" dirty="0" err="1" smtClean="0"/>
              <a:t>Menghasilkan</a:t>
            </a:r>
            <a:r>
              <a:rPr lang="en-US" sz="3200" dirty="0" smtClean="0"/>
              <a:t> </a:t>
            </a:r>
            <a:r>
              <a:rPr lang="en-US" sz="3200" dirty="0" err="1"/>
              <a:t>lulusan</a:t>
            </a:r>
            <a:r>
              <a:rPr lang="en-US" sz="3200" dirty="0"/>
              <a:t> yang </a:t>
            </a:r>
            <a:r>
              <a:rPr lang="en-US" sz="3200" dirty="0" err="1"/>
              <a:t>mampu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agen</a:t>
            </a:r>
            <a:r>
              <a:rPr lang="en-US" sz="3200" dirty="0"/>
              <a:t> </a:t>
            </a:r>
            <a:r>
              <a:rPr lang="en-US" sz="3200" dirty="0" err="1"/>
              <a:t>perubahan</a:t>
            </a:r>
            <a:r>
              <a:rPr lang="en-US" sz="3200" dirty="0"/>
              <a:t> di </a:t>
            </a:r>
            <a:r>
              <a:rPr lang="en-US" sz="3200" dirty="0" err="1"/>
              <a:t>bidang</a:t>
            </a:r>
            <a:r>
              <a:rPr lang="en-US" sz="3200" dirty="0"/>
              <a:t> </a:t>
            </a:r>
            <a:r>
              <a:rPr lang="en-US" sz="3200" dirty="0" err="1" smtClean="0"/>
              <a:t>kesehatan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kedokteran</a:t>
            </a:r>
            <a:r>
              <a:rPr lang="en-US" sz="3200" dirty="0" smtClean="0"/>
              <a:t> </a:t>
            </a:r>
            <a:r>
              <a:rPr lang="en-US" sz="3200" dirty="0" err="1" smtClean="0"/>
              <a:t>tropis</a:t>
            </a:r>
            <a:endParaRPr lang="da-DK" sz="3200" dirty="0" smtClean="0"/>
          </a:p>
          <a:p>
            <a:r>
              <a:rPr lang="en-US" sz="3200" dirty="0" err="1" smtClean="0"/>
              <a:t>Menghasilkan</a:t>
            </a:r>
            <a:r>
              <a:rPr lang="en-US" sz="3200" dirty="0" smtClean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 </a:t>
            </a:r>
            <a:r>
              <a:rPr lang="en-US" sz="3200" dirty="0" err="1"/>
              <a:t>kedokteran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yang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rujukan</a:t>
            </a:r>
            <a:r>
              <a:rPr lang="en-US" sz="3200" dirty="0"/>
              <a:t> </a:t>
            </a:r>
            <a:r>
              <a:rPr lang="en-US" sz="3200" dirty="0" err="1"/>
              <a:t>nasional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internasional</a:t>
            </a:r>
            <a:r>
              <a:rPr lang="en-US" sz="3200" dirty="0"/>
              <a:t> yang </a:t>
            </a:r>
            <a:r>
              <a:rPr lang="en-US" sz="3200" dirty="0" err="1"/>
              <a:t>berwawasan</a:t>
            </a:r>
            <a:r>
              <a:rPr lang="en-US" sz="3200" dirty="0"/>
              <a:t> </a:t>
            </a:r>
            <a:r>
              <a:rPr lang="en-US" sz="3200" dirty="0" err="1"/>
              <a:t>lingkungan</a:t>
            </a:r>
            <a:r>
              <a:rPr lang="en-US" sz="3200" dirty="0"/>
              <a:t>;</a:t>
            </a:r>
          </a:p>
          <a:p>
            <a:r>
              <a:rPr lang="en-US" sz="3200" dirty="0" err="1"/>
              <a:t>Mendorong</a:t>
            </a:r>
            <a:r>
              <a:rPr lang="en-US" sz="3200" dirty="0"/>
              <a:t> </a:t>
            </a:r>
            <a:r>
              <a:rPr lang="en-US" sz="3200" dirty="0" err="1"/>
              <a:t>kemandirian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kesejahteraan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berkelanjutan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pengabdian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r>
              <a:rPr lang="en-US" sz="3200" dirty="0" err="1" smtClean="0"/>
              <a:t>Kerjasama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internasional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bidang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. </a:t>
            </a:r>
          </a:p>
          <a:p>
            <a:r>
              <a:rPr lang="en-US" sz="3200" dirty="0" err="1"/>
              <a:t>Kemitraan-kemitraan</a:t>
            </a:r>
            <a:r>
              <a:rPr lang="en-US" sz="3200" dirty="0"/>
              <a:t> </a:t>
            </a:r>
            <a:r>
              <a:rPr lang="en-US" sz="3200" dirty="0" err="1"/>
              <a:t>strategis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platform </a:t>
            </a:r>
            <a:r>
              <a:rPr lang="en-US" sz="3200" dirty="0" err="1"/>
              <a:t>pengembangan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hilirisasi</a:t>
            </a:r>
            <a:r>
              <a:rPr lang="en-US" sz="3200" dirty="0"/>
              <a:t> </a:t>
            </a:r>
            <a:r>
              <a:rPr lang="en-US" sz="3200" dirty="0" err="1"/>
              <a:t>produk</a:t>
            </a:r>
            <a:r>
              <a:rPr lang="en-US" sz="3200" dirty="0"/>
              <a:t> </a:t>
            </a:r>
            <a:r>
              <a:rPr lang="en-US" sz="3200" dirty="0" err="1"/>
              <a:t>riset</a:t>
            </a:r>
            <a:endParaRPr lang="en-US" sz="3200" dirty="0"/>
          </a:p>
          <a:p>
            <a:r>
              <a:rPr lang="en-US" sz="3200" dirty="0" err="1" smtClean="0"/>
              <a:t>Hilirisasi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bagian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pengabdian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endParaRPr lang="en-US" sz="3200" dirty="0" smtClean="0"/>
          </a:p>
          <a:p>
            <a:r>
              <a:rPr lang="en-US" sz="3200" dirty="0" err="1" smtClean="0"/>
              <a:t>Pengabdian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terprogram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berkelanjutan</a:t>
            </a:r>
            <a:r>
              <a:rPr lang="en-US" sz="3200" dirty="0" smtClean="0"/>
              <a:t> di </a:t>
            </a:r>
            <a:r>
              <a:rPr lang="en-US" sz="3200" dirty="0" err="1" smtClean="0"/>
              <a:t>wilayah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problem specific </a:t>
            </a:r>
            <a:r>
              <a:rPr lang="en-US" sz="3200" dirty="0" err="1" smtClean="0"/>
              <a:t>penyakit</a:t>
            </a:r>
            <a:r>
              <a:rPr lang="en-US" sz="3200" dirty="0" smtClean="0"/>
              <a:t> </a:t>
            </a:r>
            <a:r>
              <a:rPr lang="en-US" sz="3200" dirty="0" err="1" smtClean="0"/>
              <a:t>tropis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17441</TotalTime>
  <Words>261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1. Kebijakan Umum</vt:lpstr>
      <vt:lpstr>Nilai-nilai dasar</vt:lpstr>
      <vt:lpstr>Visi</vt:lpstr>
      <vt:lpstr>Misi</vt:lpstr>
      <vt:lpstr>Komitmen</vt:lpstr>
      <vt:lpstr>Tujuan</vt:lpstr>
      <vt:lpstr>Milestones 2018-2022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Dell</cp:lastModifiedBy>
  <cp:revision>161</cp:revision>
  <dcterms:created xsi:type="dcterms:W3CDTF">2016-10-06T12:46:54Z</dcterms:created>
  <dcterms:modified xsi:type="dcterms:W3CDTF">2017-11-13T07:45:48Z</dcterms:modified>
</cp:coreProperties>
</file>