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84" autoAdjust="0"/>
  </p:normalViewPr>
  <p:slideViewPr>
    <p:cSldViewPr snapToGrid="0">
      <p:cViewPr>
        <p:scale>
          <a:sx n="64" d="100"/>
          <a:sy n="64" d="100"/>
        </p:scale>
        <p:origin x="97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PRODI S2 </a:t>
            </a:r>
          </a:p>
          <a:p>
            <a:pPr algn="ctr"/>
            <a:r>
              <a:rPr lang="en-US" sz="4500" b="1" dirty="0" smtClean="0"/>
              <a:t>ILMU KEDOKTERAN TROPIS</a:t>
            </a:r>
            <a:endParaRPr lang="en-US" sz="45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Pancasila</a:t>
            </a:r>
            <a:endParaRPr lang="en-US" dirty="0"/>
          </a:p>
          <a:p>
            <a:r>
              <a:rPr lang="en-US" dirty="0" err="1"/>
              <a:t>Integritas</a:t>
            </a:r>
            <a:endParaRPr lang="en-US" dirty="0"/>
          </a:p>
          <a:p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unggul</a:t>
            </a:r>
            <a:endParaRPr lang="en-US" dirty="0"/>
          </a:p>
          <a:p>
            <a:r>
              <a:rPr lang="en-US" dirty="0" err="1" smtClean="0"/>
              <a:t>Kolaboratif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penyelenggara P</a:t>
            </a:r>
            <a:r>
              <a:rPr lang="en-US" sz="3200" dirty="0" err="1">
                <a:solidFill>
                  <a:schemeClr val="tx1"/>
                </a:solidFill>
              </a:rPr>
              <a:t>rogram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Studi Pascasarjana unggulan nasional di bidang Kedokteran Tropis dan infeksi yang berwawasan global, dengan dukungan sumber daya manusia yang profesio</a:t>
            </a:r>
            <a:r>
              <a:rPr lang="en-US" sz="3200" dirty="0">
                <a:solidFill>
                  <a:schemeClr val="tx1"/>
                </a:solidFill>
              </a:rPr>
              <a:t>n</a:t>
            </a:r>
            <a:r>
              <a:rPr lang="id-ID" sz="3200" dirty="0">
                <a:solidFill>
                  <a:schemeClr val="tx1"/>
                </a:solidFill>
              </a:rPr>
              <a:t>al, berjiwa Pancasila </a:t>
            </a:r>
            <a:r>
              <a:rPr lang="en-US" sz="3200" dirty="0" smtClean="0">
                <a:solidFill>
                  <a:schemeClr val="tx1"/>
                </a:solidFill>
              </a:rPr>
              <a:t>yang </a:t>
            </a:r>
            <a:r>
              <a:rPr lang="en-US" sz="3200" dirty="0" err="1">
                <a:solidFill>
                  <a:schemeClr val="tx1"/>
                </a:solidFill>
              </a:rPr>
              <a:t>mengabdi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id-ID" sz="3200" dirty="0">
                <a:solidFill>
                  <a:schemeClr val="tx1"/>
                </a:solidFill>
              </a:rPr>
              <a:t> kepentingan dan kemakmuran bangsa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627063" lvl="0" indent="-627063" algn="just"/>
            <a:r>
              <a:rPr lang="en-US" sz="3000" dirty="0" smtClean="0"/>
              <a:t>1. </a:t>
            </a:r>
            <a:r>
              <a:rPr lang="en-US" sz="3000" dirty="0" err="1" smtClean="0">
                <a:solidFill>
                  <a:schemeClr val="tx1"/>
                </a:solidFill>
              </a:rPr>
              <a:t>Menghasilkan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lulusan</a:t>
            </a:r>
            <a:r>
              <a:rPr lang="en-US" sz="3000" dirty="0">
                <a:solidFill>
                  <a:schemeClr val="tx1"/>
                </a:solidFill>
              </a:rPr>
              <a:t> S2 yang </a:t>
            </a:r>
            <a:r>
              <a:rPr lang="en-US" sz="3000" dirty="0" err="1">
                <a:solidFill>
                  <a:schemeClr val="tx1"/>
                </a:solidFill>
              </a:rPr>
              <a:t>memiliki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pengetahuan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   </a:t>
            </a:r>
            <a:r>
              <a:rPr lang="en-US" sz="3000" dirty="0" err="1" smtClean="0">
                <a:solidFill>
                  <a:schemeClr val="tx1"/>
                </a:solidFill>
              </a:rPr>
              <a:t>kompetensi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dalam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bidang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penyakit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tropis</a:t>
            </a:r>
            <a:r>
              <a:rPr lang="id-ID" sz="3000" dirty="0">
                <a:solidFill>
                  <a:schemeClr val="tx1"/>
                </a:solidFill>
              </a:rPr>
              <a:t> dan infeksi</a:t>
            </a:r>
            <a:r>
              <a:rPr lang="en-US" sz="3000" dirty="0">
                <a:solidFill>
                  <a:schemeClr val="tx1"/>
                </a:solidFill>
              </a:rPr>
              <a:t>,</a:t>
            </a:r>
          </a:p>
          <a:p>
            <a:pPr marL="627063" lvl="0" indent="-627063" algn="just"/>
            <a:r>
              <a:rPr lang="en-US" sz="3000" dirty="0" smtClean="0">
                <a:solidFill>
                  <a:schemeClr val="tx1"/>
                </a:solidFill>
              </a:rPr>
              <a:t>2.   </a:t>
            </a:r>
            <a:r>
              <a:rPr lang="id-ID" sz="3000" dirty="0" smtClean="0">
                <a:solidFill>
                  <a:schemeClr val="tx1"/>
                </a:solidFill>
              </a:rPr>
              <a:t>Me</a:t>
            </a:r>
            <a:r>
              <a:rPr lang="en-US" sz="3000" dirty="0" err="1" smtClean="0">
                <a:solidFill>
                  <a:schemeClr val="tx1"/>
                </a:solidFill>
              </a:rPr>
              <a:t>laksanakan</a:t>
            </a:r>
            <a:r>
              <a:rPr lang="id-ID" sz="3000" dirty="0" smtClean="0">
                <a:solidFill>
                  <a:schemeClr val="tx1"/>
                </a:solidFill>
              </a:rPr>
              <a:t> </a:t>
            </a:r>
            <a:r>
              <a:rPr lang="id-ID" sz="3000" dirty="0">
                <a:solidFill>
                  <a:schemeClr val="tx1"/>
                </a:solidFill>
              </a:rPr>
              <a:t>penelitian yang berkaitan dengan penyakit tropis dan infeksi dengan menerapkan ilmu pengetahuan dan teknologi kedokteran </a:t>
            </a:r>
            <a:r>
              <a:rPr lang="en-US" sz="3000" dirty="0" err="1" smtClean="0">
                <a:solidFill>
                  <a:schemeClr val="tx1"/>
                </a:solidFill>
              </a:rPr>
              <a:t>dalam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rangka</a:t>
            </a:r>
            <a:r>
              <a:rPr lang="id-ID" sz="3000" dirty="0" smtClean="0">
                <a:solidFill>
                  <a:schemeClr val="tx1"/>
                </a:solidFill>
              </a:rPr>
              <a:t> </a:t>
            </a:r>
            <a:r>
              <a:rPr lang="id-ID" sz="3000" dirty="0">
                <a:solidFill>
                  <a:schemeClr val="tx1"/>
                </a:solidFill>
              </a:rPr>
              <a:t>memajukan kesehatan masyarakat</a:t>
            </a:r>
            <a:r>
              <a:rPr lang="en-US" sz="3000" dirty="0">
                <a:solidFill>
                  <a:schemeClr val="tx1"/>
                </a:solidFill>
              </a:rPr>
              <a:t>,</a:t>
            </a:r>
          </a:p>
          <a:p>
            <a:pPr marL="519113" indent="-519113" algn="just"/>
            <a:r>
              <a:rPr lang="en-US" sz="3000" dirty="0" smtClean="0">
                <a:solidFill>
                  <a:schemeClr val="tx1"/>
                </a:solidFill>
              </a:rPr>
              <a:t>3. </a:t>
            </a:r>
            <a:r>
              <a:rPr lang="en-US" sz="3000" dirty="0" smtClean="0">
                <a:solidFill>
                  <a:schemeClr val="tx1"/>
                </a:solidFill>
              </a:rPr>
              <a:t>  </a:t>
            </a:r>
            <a:r>
              <a:rPr lang="en-US" sz="3000" dirty="0" err="1" smtClean="0">
                <a:solidFill>
                  <a:schemeClr val="tx1"/>
                </a:solidFill>
              </a:rPr>
              <a:t>Menyelenggarakan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pengabdian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masyarakat</a:t>
            </a:r>
            <a:r>
              <a:rPr lang="en-US" sz="3000" dirty="0">
                <a:solidFill>
                  <a:schemeClr val="tx1"/>
                </a:solidFill>
              </a:rPr>
              <a:t> yang </a:t>
            </a:r>
            <a:r>
              <a:rPr lang="en-US" sz="3000" dirty="0" err="1" smtClean="0">
                <a:solidFill>
                  <a:schemeClr val="tx1"/>
                </a:solidFill>
              </a:rPr>
              <a:t>berkaitan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dengan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permasalahan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penyakit</a:t>
            </a:r>
            <a:r>
              <a:rPr lang="en-US" sz="3000" dirty="0" smtClean="0">
                <a:solidFill>
                  <a:schemeClr val="tx1"/>
                </a:solidFill>
              </a:rPr>
              <a:t>  </a:t>
            </a:r>
            <a:r>
              <a:rPr lang="en-US" sz="3000" dirty="0" err="1">
                <a:solidFill>
                  <a:schemeClr val="tx1"/>
                </a:solidFill>
              </a:rPr>
              <a:t>tropis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dengan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pendekatan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berbasis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kearifan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lokal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teknologi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/>
              <a:t>Menerapkan</a:t>
            </a:r>
            <a:r>
              <a:rPr lang="en-US" sz="3200" dirty="0"/>
              <a:t> </a:t>
            </a:r>
            <a:r>
              <a:rPr lang="en-US" sz="3200" dirty="0" err="1"/>
              <a:t>keilmuan</a:t>
            </a:r>
            <a:r>
              <a:rPr lang="en-US" sz="3200" dirty="0"/>
              <a:t> </a:t>
            </a:r>
            <a:r>
              <a:rPr lang="en-US" sz="3200" dirty="0" err="1"/>
              <a:t>berbasis</a:t>
            </a:r>
            <a:r>
              <a:rPr lang="en-US" sz="3200" dirty="0"/>
              <a:t> </a:t>
            </a:r>
            <a:r>
              <a:rPr lang="en-US" sz="3200" dirty="0" err="1"/>
              <a:t>bukti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pengambilan</a:t>
            </a:r>
            <a:r>
              <a:rPr lang="en-US" sz="3200" dirty="0"/>
              <a:t> </a:t>
            </a:r>
            <a:r>
              <a:rPr lang="en-US" sz="3200" dirty="0" err="1"/>
              <a:t>keputusan</a:t>
            </a:r>
            <a:r>
              <a:rPr lang="en-US" sz="3200" dirty="0"/>
              <a:t> </a:t>
            </a:r>
            <a:r>
              <a:rPr lang="en-US" sz="3200" dirty="0" err="1" smtClean="0"/>
              <a:t>ilmiah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Menjalin</a:t>
            </a:r>
            <a:r>
              <a:rPr lang="en-US" sz="3200" dirty="0" smtClean="0"/>
              <a:t> </a:t>
            </a:r>
            <a:r>
              <a:rPr lang="en-US" sz="3200" dirty="0" err="1"/>
              <a:t>kemitraan</a:t>
            </a:r>
            <a:r>
              <a:rPr lang="en-US" sz="3200" dirty="0"/>
              <a:t> yang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menguntungkan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wahana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pemangku</a:t>
            </a:r>
            <a:r>
              <a:rPr lang="en-US" sz="3200" dirty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.</a:t>
            </a:r>
          </a:p>
          <a:p>
            <a:r>
              <a:rPr lang="en-US" sz="3200" dirty="0" err="1"/>
              <a:t>Mengutamakan</a:t>
            </a:r>
            <a:r>
              <a:rPr lang="en-US" sz="3200" dirty="0"/>
              <a:t> </a:t>
            </a:r>
            <a:r>
              <a:rPr lang="en-US" sz="3200" dirty="0" err="1"/>
              <a:t>prinsip</a:t>
            </a:r>
            <a:r>
              <a:rPr lang="en-US" sz="3200" dirty="0"/>
              <a:t> </a:t>
            </a:r>
            <a:r>
              <a:rPr lang="en-US" sz="3200" dirty="0" err="1"/>
              <a:t>etika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profesionalisme</a:t>
            </a:r>
            <a:r>
              <a:rPr lang="en-US" sz="3200" dirty="0"/>
              <a:t> </a:t>
            </a:r>
            <a:r>
              <a:rPr lang="en-US" sz="3200" dirty="0" err="1"/>
              <a:t>sivitas</a:t>
            </a:r>
            <a:r>
              <a:rPr lang="en-US" sz="3200" dirty="0"/>
              <a:t> </a:t>
            </a:r>
            <a:r>
              <a:rPr lang="en-US" sz="3200" dirty="0" err="1"/>
              <a:t>akademika</a:t>
            </a:r>
            <a:r>
              <a:rPr lang="en-US" sz="3200" dirty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/>
              <a:t>semangat</a:t>
            </a:r>
            <a:r>
              <a:rPr lang="en-US" sz="3200" dirty="0"/>
              <a:t> </a:t>
            </a:r>
            <a:r>
              <a:rPr lang="en-US" sz="3200" dirty="0" err="1"/>
              <a:t>kolaborasi</a:t>
            </a:r>
            <a:r>
              <a:rPr lang="en-US" sz="3200" dirty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institusi</a:t>
            </a:r>
            <a:r>
              <a:rPr lang="en-US" sz="3200" dirty="0" smtClean="0"/>
              <a:t>.</a:t>
            </a:r>
            <a:r>
              <a:rPr lang="en-US" sz="3200" dirty="0"/>
              <a:t> </a:t>
            </a:r>
            <a:endParaRPr lang="en-US" sz="3200" dirty="0" smtClean="0"/>
          </a:p>
          <a:p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err="1"/>
              <a:t>adaptasi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perbaikan</a:t>
            </a:r>
            <a:r>
              <a:rPr lang="en-US" sz="3200" dirty="0"/>
              <a:t> </a:t>
            </a:r>
            <a:r>
              <a:rPr lang="en-US" sz="3200" dirty="0" err="1"/>
              <a:t>mutu</a:t>
            </a:r>
            <a:r>
              <a:rPr lang="en-US" sz="3200" dirty="0"/>
              <a:t> </a:t>
            </a:r>
            <a:r>
              <a:rPr lang="en-US" sz="3200" dirty="0" err="1" smtClean="0"/>
              <a:t>berkelanjutan</a:t>
            </a:r>
            <a:endParaRPr lang="en-US" sz="3200" dirty="0" smtClean="0"/>
          </a:p>
          <a:p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kontribusi</a:t>
            </a:r>
            <a:r>
              <a:rPr lang="en-US" sz="3200" dirty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/>
              <a:t>permasalahan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smtClean="0"/>
              <a:t>di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infeksi</a:t>
            </a:r>
            <a:r>
              <a:rPr lang="en-US" sz="3200" dirty="0" smtClean="0"/>
              <a:t> </a:t>
            </a:r>
            <a:r>
              <a:rPr lang="en-US" sz="3200" dirty="0" err="1" smtClean="0"/>
              <a:t>tropis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 smtClean="0"/>
              <a:t>Menghasilkan</a:t>
            </a:r>
            <a:r>
              <a:rPr lang="en-US" sz="3200" dirty="0" smtClean="0"/>
              <a:t> </a:t>
            </a:r>
            <a:r>
              <a:rPr lang="en-US" sz="3200" dirty="0" err="1"/>
              <a:t>lulusan</a:t>
            </a:r>
            <a:r>
              <a:rPr lang="en-US" sz="3200" dirty="0"/>
              <a:t> yang </a:t>
            </a:r>
            <a:r>
              <a:rPr lang="en-US" sz="3200" dirty="0" err="1"/>
              <a:t>mampu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agen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kedokteran</a:t>
            </a:r>
            <a:r>
              <a:rPr lang="en-US" sz="3200" dirty="0" smtClean="0"/>
              <a:t> </a:t>
            </a:r>
            <a:r>
              <a:rPr lang="en-US" sz="3200" dirty="0" err="1" smtClean="0"/>
              <a:t>tropis</a:t>
            </a:r>
            <a:endParaRPr lang="da-DK" sz="3200" dirty="0" smtClean="0"/>
          </a:p>
          <a:p>
            <a:r>
              <a:rPr lang="en-US" sz="3200" dirty="0" err="1" smtClean="0"/>
              <a:t>Menghasilkan</a:t>
            </a:r>
            <a:r>
              <a:rPr lang="en-US" sz="3200" dirty="0" smtClean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kedokteran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rujukan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internasional</a:t>
            </a:r>
            <a:r>
              <a:rPr lang="en-US" sz="3200" dirty="0"/>
              <a:t> yang </a:t>
            </a:r>
            <a:r>
              <a:rPr lang="en-US" sz="3200" dirty="0" err="1"/>
              <a:t>berwawasan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kemandirian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kesejahteraan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berkelanjutan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pengabdian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Kerjasama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. </a:t>
            </a:r>
          </a:p>
          <a:p>
            <a:r>
              <a:rPr lang="en-US" sz="3200" dirty="0" err="1"/>
              <a:t>Kemitraan-kemitraan</a:t>
            </a:r>
            <a:r>
              <a:rPr lang="en-US" sz="3200" dirty="0"/>
              <a:t> </a:t>
            </a:r>
            <a:r>
              <a:rPr lang="en-US" sz="3200" dirty="0" err="1"/>
              <a:t>strategis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platform </a:t>
            </a:r>
            <a:r>
              <a:rPr lang="en-US" sz="3200" dirty="0" err="1"/>
              <a:t>pengembangan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hilirisasi</a:t>
            </a:r>
            <a:r>
              <a:rPr lang="en-US" sz="3200" dirty="0"/>
              <a:t> </a:t>
            </a:r>
            <a:r>
              <a:rPr lang="en-US" sz="3200" dirty="0" err="1"/>
              <a:t>produk</a:t>
            </a:r>
            <a:r>
              <a:rPr lang="en-US" sz="3200" dirty="0"/>
              <a:t> </a:t>
            </a:r>
            <a:r>
              <a:rPr lang="en-US" sz="3200" dirty="0" err="1"/>
              <a:t>riset</a:t>
            </a:r>
            <a:endParaRPr lang="en-US" sz="3200" dirty="0"/>
          </a:p>
          <a:p>
            <a:r>
              <a:rPr lang="en-US" sz="3200" dirty="0" err="1" smtClean="0"/>
              <a:t>Hilirisasi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bagian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pengabdian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endParaRPr lang="en-US" sz="3200" dirty="0" smtClean="0"/>
          </a:p>
          <a:p>
            <a:r>
              <a:rPr lang="en-US" sz="3200" dirty="0" err="1" smtClean="0"/>
              <a:t>Pengabdian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terprogram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berkelanjutan</a:t>
            </a:r>
            <a:r>
              <a:rPr lang="en-US" sz="3200" dirty="0" smtClean="0"/>
              <a:t> di </a:t>
            </a:r>
            <a:r>
              <a:rPr lang="en-US" sz="3200" dirty="0" err="1" smtClean="0"/>
              <a:t>wilayah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problem specific </a:t>
            </a:r>
            <a:r>
              <a:rPr lang="en-US" sz="3200" dirty="0" err="1" smtClean="0"/>
              <a:t>penyakit</a:t>
            </a:r>
            <a:r>
              <a:rPr lang="en-US" sz="3200" dirty="0" smtClean="0"/>
              <a:t> </a:t>
            </a:r>
            <a:r>
              <a:rPr lang="en-US" sz="3200" dirty="0" err="1" smtClean="0"/>
              <a:t>tropis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17441</TotalTime>
  <Words>261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Dell</cp:lastModifiedBy>
  <cp:revision>161</cp:revision>
  <dcterms:created xsi:type="dcterms:W3CDTF">2016-10-06T12:46:54Z</dcterms:created>
  <dcterms:modified xsi:type="dcterms:W3CDTF">2017-11-13T07:45:48Z</dcterms:modified>
</cp:coreProperties>
</file>