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5"/>
  </p:notesMasterIdLst>
  <p:sldIdLst>
    <p:sldId id="257" r:id="rId3"/>
    <p:sldId id="407" r:id="rId4"/>
    <p:sldId id="408" r:id="rId5"/>
    <p:sldId id="409" r:id="rId6"/>
    <p:sldId id="411" r:id="rId7"/>
    <p:sldId id="418" r:id="rId8"/>
    <p:sldId id="412" r:id="rId9"/>
    <p:sldId id="413" r:id="rId10"/>
    <p:sldId id="414" r:id="rId11"/>
    <p:sldId id="415" r:id="rId12"/>
    <p:sldId id="416" r:id="rId13"/>
    <p:sldId id="4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5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Anatomi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544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582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pPr lvl="1"/>
            <a:r>
              <a:rPr lang="en-US" dirty="0" smtClean="0"/>
              <a:t>PCR Machine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Freezer minus80 </a:t>
            </a:r>
            <a:r>
              <a:rPr lang="en-US" dirty="0" smtClean="0">
                <a:solidFill>
                  <a:srgbClr val="C00000"/>
                </a:solidFill>
              </a:rPr>
              <a:t>(deep f</a:t>
            </a:r>
            <a:r>
              <a:rPr lang="id-ID" dirty="0" smtClean="0">
                <a:solidFill>
                  <a:srgbClr val="C00000"/>
                </a:solidFill>
              </a:rPr>
              <a:t>reezer)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Damas</a:t>
            </a:r>
            <a:r>
              <a:rPr lang="en-US" dirty="0" smtClean="0"/>
              <a:t>, PUPT, </a:t>
            </a:r>
            <a:r>
              <a:rPr lang="en-US" dirty="0" err="1" smtClean="0"/>
              <a:t>Insinas</a:t>
            </a:r>
            <a:r>
              <a:rPr lang="en-US" dirty="0" smtClean="0"/>
              <a:t>, </a:t>
            </a:r>
            <a:r>
              <a:rPr lang="id-ID" dirty="0" smtClean="0"/>
              <a:t>TWAS, </a:t>
            </a:r>
            <a:r>
              <a:rPr lang="id-ID" dirty="0" smtClean="0"/>
              <a:t>Nutrifood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id-ID" dirty="0" smtClean="0"/>
              <a:t>)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Bengkel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Anatomi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en-US" dirty="0" err="1" smtClean="0">
                <a:solidFill>
                  <a:srgbClr val="C00000"/>
                </a:solidFill>
              </a:rPr>
              <a:t>Rencana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pengembangan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industri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Rencana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pemasaran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Mitra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industri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41" y="274638"/>
            <a:ext cx="10929487" cy="1169152"/>
          </a:xfrm>
        </p:spPr>
        <p:txBody>
          <a:bodyPr/>
          <a:lstStyle/>
          <a:p>
            <a:r>
              <a:rPr lang="en-US" sz="3900" b="1" dirty="0" err="1"/>
              <a:t>Penelitian</a:t>
            </a:r>
            <a:r>
              <a:rPr lang="en-US" sz="3900" b="1" dirty="0"/>
              <a:t>, </a:t>
            </a:r>
            <a:r>
              <a:rPr lang="en-US" sz="3900" b="1" dirty="0" err="1"/>
              <a:t>Pengembangan</a:t>
            </a:r>
            <a:r>
              <a:rPr lang="en-US" sz="3900" b="1" dirty="0"/>
              <a:t> </a:t>
            </a:r>
            <a:r>
              <a:rPr lang="en-US" sz="3900" b="1" dirty="0" err="1"/>
              <a:t>kerjasama</a:t>
            </a:r>
            <a:r>
              <a:rPr lang="en-US" sz="3900" b="1" dirty="0"/>
              <a:t> dan </a:t>
            </a:r>
            <a:r>
              <a:rPr lang="en-US" sz="3900" b="1" dirty="0" err="1"/>
              <a:t>publikasi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Kerjasama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Negeri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Kobe University: Dep. Of Anatomy and Neurobiology (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diteruskan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dgn</a:t>
            </a:r>
            <a:r>
              <a:rPr lang="en-US" dirty="0" smtClean="0">
                <a:solidFill>
                  <a:srgbClr val="FF0000"/>
                </a:solidFill>
              </a:rPr>
              <a:t> program SAME </a:t>
            </a:r>
            <a:r>
              <a:rPr lang="en-US" dirty="0" err="1" smtClean="0">
                <a:solidFill>
                  <a:srgbClr val="FF0000"/>
                </a:solidFill>
              </a:rPr>
              <a:t>utk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diseksi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clinical Oriented anatomy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Kobe Pharmaceutical University: Dep. Of Clinical Pharmacy (Prof. </a:t>
            </a:r>
            <a:r>
              <a:rPr lang="en-US" dirty="0" err="1" smtClean="0">
                <a:solidFill>
                  <a:srgbClr val="FF0000"/>
                </a:solidFill>
              </a:rPr>
              <a:t>Noriaki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Emoto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utk</a:t>
            </a:r>
            <a:r>
              <a:rPr lang="en-US" dirty="0" smtClean="0">
                <a:solidFill>
                  <a:srgbClr val="FF0000"/>
                </a:solidFill>
              </a:rPr>
              <a:t> visiting researcher (Takeda Science Foundation)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Prof </a:t>
            </a:r>
            <a:r>
              <a:rPr lang="en-US" dirty="0" err="1" smtClean="0">
                <a:solidFill>
                  <a:srgbClr val="FF0000"/>
                </a:solidFill>
              </a:rPr>
              <a:t>Udo</a:t>
            </a:r>
            <a:r>
              <a:rPr lang="en-US" dirty="0" smtClean="0">
                <a:solidFill>
                  <a:srgbClr val="FF0000"/>
                </a:solidFill>
              </a:rPr>
              <a:t> Schumacher (Hamburg University), </a:t>
            </a:r>
            <a:r>
              <a:rPr lang="en-US" dirty="0" err="1" smtClean="0">
                <a:solidFill>
                  <a:srgbClr val="FF0000"/>
                </a:solidFill>
              </a:rPr>
              <a:t>diteruskan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exchange research / dissection</a:t>
            </a:r>
          </a:p>
          <a:p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kebugaran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(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Santosa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urat</a:t>
            </a:r>
            <a:r>
              <a:rPr lang="en-US" dirty="0" smtClean="0"/>
              <a:t> (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mansyur</a:t>
            </a:r>
            <a:r>
              <a:rPr lang="en-US" dirty="0" smtClean="0"/>
              <a:t>,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Arfi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Museum </a:t>
            </a:r>
            <a:r>
              <a:rPr lang="en-US" dirty="0" err="1" smtClean="0"/>
              <a:t>anatomi</a:t>
            </a:r>
            <a:r>
              <a:rPr lang="en-US" dirty="0" smtClean="0"/>
              <a:t> (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Dwi</a:t>
            </a:r>
            <a:r>
              <a:rPr lang="en-US" dirty="0" smtClean="0"/>
              <a:t> </a:t>
            </a:r>
            <a:r>
              <a:rPr lang="en-US" dirty="0" err="1" smtClean="0"/>
              <a:t>Yatmo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17" y="375385"/>
            <a:ext cx="10886173" cy="1224815"/>
          </a:xfrm>
        </p:spPr>
        <p:txBody>
          <a:bodyPr>
            <a:normAutofit fontScale="90000"/>
          </a:bodyPr>
          <a:lstStyle/>
          <a:p>
            <a:r>
              <a:rPr lang="en-US" sz="5300" b="1" dirty="0" err="1" smtClean="0"/>
              <a:t>Inovasi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pembelajaran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pendidikan</a:t>
            </a:r>
            <a:r>
              <a:rPr lang="en-US" sz="5300" b="1" dirty="0" smtClean="0"/>
              <a:t> anatomi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58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ajar </a:t>
            </a:r>
            <a:r>
              <a:rPr lang="en-US" dirty="0" err="1" smtClean="0"/>
              <a:t>Anatomi</a:t>
            </a:r>
            <a:endParaRPr lang="en-US" dirty="0" smtClean="0"/>
          </a:p>
          <a:p>
            <a:pPr lvl="1"/>
            <a:r>
              <a:rPr lang="en-US" dirty="0" smtClean="0"/>
              <a:t>Atlas </a:t>
            </a:r>
            <a:r>
              <a:rPr lang="en-US" dirty="0" err="1" smtClean="0"/>
              <a:t>Sistem</a:t>
            </a:r>
            <a:r>
              <a:rPr lang="en-US" dirty="0" smtClean="0"/>
              <a:t> Skeletal (2010, 2016)</a:t>
            </a:r>
          </a:p>
          <a:p>
            <a:pPr lvl="1"/>
            <a:r>
              <a:rPr lang="en-US" dirty="0" smtClean="0"/>
              <a:t>Atlas </a:t>
            </a:r>
            <a:r>
              <a:rPr lang="en-US" dirty="0" err="1" smtClean="0"/>
              <a:t>Sistem</a:t>
            </a:r>
            <a:r>
              <a:rPr lang="en-US" dirty="0" smtClean="0"/>
              <a:t> Cardiopulmonary (2016)</a:t>
            </a:r>
          </a:p>
          <a:p>
            <a:pPr lvl="1"/>
            <a:r>
              <a:rPr lang="en-US" dirty="0" err="1" smtClean="0"/>
              <a:t>Buku</a:t>
            </a:r>
            <a:r>
              <a:rPr lang="en-US" dirty="0" smtClean="0"/>
              <a:t> Ajar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Genitourinari</a:t>
            </a:r>
            <a:r>
              <a:rPr lang="en-US" dirty="0" smtClean="0"/>
              <a:t> (2016)</a:t>
            </a:r>
            <a:endParaRPr lang="id-ID" dirty="0" smtClean="0"/>
          </a:p>
          <a:p>
            <a:pPr lvl="1"/>
            <a:r>
              <a:rPr lang="id-ID" dirty="0" smtClean="0"/>
              <a:t> Buku Ajar Sistem Digesti (2017)</a:t>
            </a:r>
            <a:endParaRPr lang="en-US" dirty="0" smtClean="0"/>
          </a:p>
          <a:p>
            <a:r>
              <a:rPr lang="en-US" dirty="0" smtClean="0"/>
              <a:t>Blok </a:t>
            </a:r>
            <a:r>
              <a:rPr lang="en-US" dirty="0" err="1" smtClean="0"/>
              <a:t>Elektif</a:t>
            </a:r>
            <a:r>
              <a:rPr lang="en-US" dirty="0" smtClean="0"/>
              <a:t>: </a:t>
            </a:r>
            <a:r>
              <a:rPr lang="en-US" dirty="0" err="1" smtClean="0"/>
              <a:t>Diseksi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media ajar </a:t>
            </a:r>
            <a:r>
              <a:rPr lang="en-US" dirty="0" err="1" smtClean="0"/>
              <a:t>anatomi</a:t>
            </a:r>
            <a:endParaRPr lang="en-US" dirty="0" smtClean="0"/>
          </a:p>
          <a:p>
            <a:pPr lvl="1"/>
            <a:r>
              <a:rPr lang="en-US" dirty="0" err="1" smtClean="0"/>
              <a:t>Skillab</a:t>
            </a:r>
            <a:r>
              <a:rPr lang="en-US" dirty="0" smtClean="0"/>
              <a:t>: </a:t>
            </a:r>
            <a:r>
              <a:rPr lang="en-US" dirty="0" err="1" smtClean="0"/>
              <a:t>penambahan</a:t>
            </a:r>
            <a:r>
              <a:rPr lang="en-US" dirty="0" smtClean="0"/>
              <a:t> Sensor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manekin</a:t>
            </a:r>
            <a:r>
              <a:rPr lang="en-US" dirty="0" smtClean="0"/>
              <a:t> (</a:t>
            </a:r>
            <a:r>
              <a:rPr lang="en-US" dirty="0" smtClean="0"/>
              <a:t>HPEQ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Media ajar </a:t>
            </a:r>
            <a:r>
              <a:rPr lang="en-US" dirty="0" err="1" smtClean="0">
                <a:solidFill>
                  <a:srgbClr val="C00000"/>
                </a:solidFill>
              </a:rPr>
              <a:t>dgn</a:t>
            </a:r>
            <a:r>
              <a:rPr lang="en-US" dirty="0" smtClean="0">
                <a:solidFill>
                  <a:srgbClr val="C00000"/>
                </a:solidFill>
              </a:rPr>
              <a:t> 3D: plan </a:t>
            </a:r>
            <a:r>
              <a:rPr lang="en-US" dirty="0" err="1" smtClean="0">
                <a:solidFill>
                  <a:srgbClr val="C00000"/>
                </a:solidFill>
              </a:rPr>
              <a:t>aplikasi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smartphone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Penggunaan</a:t>
            </a:r>
            <a:r>
              <a:rPr lang="en-US" dirty="0" smtClean="0">
                <a:solidFill>
                  <a:srgbClr val="C00000"/>
                </a:solidFill>
              </a:rPr>
              <a:t> 3D printing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0120"/>
            <a:ext cx="10972800" cy="4525963"/>
          </a:xfrm>
        </p:spPr>
        <p:txBody>
          <a:bodyPr/>
          <a:lstStyle/>
          <a:p>
            <a:r>
              <a:rPr lang="en-US" dirty="0" err="1" smtClean="0"/>
              <a:t>Mengoptimal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/>
          </a:p>
          <a:p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media ajar, </a:t>
            </a:r>
            <a:r>
              <a:rPr lang="en-US" dirty="0" err="1" smtClean="0"/>
              <a:t>bahan</a:t>
            </a:r>
            <a:r>
              <a:rPr lang="en-US" dirty="0" smtClean="0"/>
              <a:t> ajar yang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aplikatif</a:t>
            </a:r>
            <a:endParaRPr lang="en-US" dirty="0" smtClean="0"/>
          </a:p>
          <a:p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kelulusan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s2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9531"/>
            <a:ext cx="12192000" cy="5708469"/>
          </a:xfrm>
        </p:spPr>
        <p:txBody>
          <a:bodyPr/>
          <a:lstStyle/>
          <a:p>
            <a:r>
              <a:rPr lang="en-US" dirty="0" err="1" smtClean="0"/>
              <a:t>Mengikuti</a:t>
            </a:r>
            <a:r>
              <a:rPr lang="en-US" dirty="0" smtClean="0"/>
              <a:t> dan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id-ID" dirty="0" smtClean="0"/>
              <a:t>tenaga pendidik dan kependidikan</a:t>
            </a:r>
          </a:p>
          <a:p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smtClean="0"/>
              <a:t>dana non-RKAT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Mengoptimalkan</a:t>
            </a:r>
            <a:r>
              <a:rPr lang="en-US" dirty="0" smtClean="0"/>
              <a:t> internet/web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endParaRPr lang="en-US" dirty="0" smtClean="0"/>
          </a:p>
          <a:p>
            <a:r>
              <a:rPr lang="en-US" dirty="0" err="1" smtClean="0"/>
              <a:t>Konsolidasi</a:t>
            </a:r>
            <a:r>
              <a:rPr lang="en-US" dirty="0" smtClean="0"/>
              <a:t> alumni </a:t>
            </a:r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pascasarjana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 smtClean="0"/>
              <a:t>tridharma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387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371600"/>
            <a:ext cx="11242766" cy="4754563"/>
          </a:xfrm>
        </p:spPr>
        <p:txBody>
          <a:bodyPr/>
          <a:lstStyle/>
          <a:p>
            <a:r>
              <a:rPr lang="en-US" dirty="0" err="1" smtClean="0"/>
              <a:t>Mengoptimalkan</a:t>
            </a:r>
            <a:r>
              <a:rPr lang="en-US" dirty="0" smtClean="0"/>
              <a:t> internet/web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, fun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11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355772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Teknisi</a:t>
            </a:r>
            <a:r>
              <a:rPr lang="en-US" dirty="0" smtClean="0"/>
              <a:t>, </a:t>
            </a:r>
            <a:r>
              <a:rPr lang="en-US" dirty="0" err="1" smtClean="0"/>
              <a:t>laboran</a:t>
            </a:r>
            <a:r>
              <a:rPr lang="en-US" dirty="0" smtClean="0"/>
              <a:t>)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Infrastruktur</a:t>
            </a:r>
            <a:r>
              <a:rPr lang="en-US" dirty="0" smtClean="0"/>
              <a:t> :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232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FK UGM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dirty="0" err="1" smtClean="0"/>
              <a:t>emenuhi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lab </a:t>
            </a:r>
            <a:r>
              <a:rPr lang="en-US" dirty="0" err="1" smtClean="0"/>
              <a:t>mikro</a:t>
            </a:r>
            <a:r>
              <a:rPr lang="en-US" dirty="0" smtClean="0"/>
              <a:t> (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teknisi</a:t>
            </a:r>
            <a:r>
              <a:rPr lang="en-US" dirty="0" smtClean="0"/>
              <a:t>/</a:t>
            </a:r>
            <a:r>
              <a:rPr lang="en-US" dirty="0" err="1" smtClean="0"/>
              <a:t>laboran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lab </a:t>
            </a:r>
            <a:r>
              <a:rPr lang="en-US" dirty="0" err="1" smtClean="0"/>
              <a:t>mikro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Rencana</a:t>
            </a:r>
            <a:r>
              <a:rPr lang="en-US" dirty="0" smtClean="0"/>
              <a:t>: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id-ID" dirty="0" smtClean="0"/>
              <a:t>dan tenaga kependidikan </a:t>
            </a:r>
            <a:r>
              <a:rPr lang="en-US" dirty="0" err="1" smtClean="0"/>
              <a:t>fakultas</a:t>
            </a:r>
            <a:r>
              <a:rPr lang="en-US" dirty="0" smtClean="0"/>
              <a:t>??</a:t>
            </a:r>
          </a:p>
          <a:p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Bisakah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perekrutan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oleh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fakultas</a:t>
            </a:r>
            <a:r>
              <a:rPr lang="en-US" dirty="0" smtClean="0">
                <a:solidFill>
                  <a:srgbClr val="C00000"/>
                </a:solidFill>
              </a:rPr>
              <a:t> dan </a:t>
            </a:r>
            <a:r>
              <a:rPr lang="en-US" dirty="0" err="1" smtClean="0">
                <a:solidFill>
                  <a:srgbClr val="C00000"/>
                </a:solidFill>
              </a:rPr>
              <a:t>digaji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fakulta</a:t>
            </a:r>
            <a:r>
              <a:rPr lang="id-ID" dirty="0" smtClean="0">
                <a:solidFill>
                  <a:srgbClr val="C00000"/>
                </a:solidFill>
              </a:rPr>
              <a:t>s.?</a:t>
            </a:r>
          </a:p>
          <a:p>
            <a:pPr lvl="1"/>
            <a:r>
              <a:rPr lang="id-ID" dirty="0" smtClean="0">
                <a:solidFill>
                  <a:srgbClr val="C00000"/>
                </a:solidFill>
              </a:rPr>
              <a:t>Dapatkah </a:t>
            </a:r>
            <a:r>
              <a:rPr lang="en-US" dirty="0" err="1" smtClean="0">
                <a:solidFill>
                  <a:srgbClr val="C00000"/>
                </a:solidFill>
              </a:rPr>
              <a:t>dosen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id-ID" dirty="0" smtClean="0">
                <a:solidFill>
                  <a:srgbClr val="C00000"/>
                </a:solidFill>
              </a:rPr>
              <a:t>direkrut </a:t>
            </a:r>
            <a:r>
              <a:rPr lang="id-ID" dirty="0" smtClean="0">
                <a:solidFill>
                  <a:srgbClr val="C00000"/>
                </a:solidFill>
              </a:rPr>
              <a:t>lebih awal </a:t>
            </a:r>
            <a:r>
              <a:rPr lang="id-ID" dirty="0" smtClean="0">
                <a:solidFill>
                  <a:srgbClr val="C00000"/>
                </a:solidFill>
              </a:rPr>
              <a:t>(sejak </a:t>
            </a:r>
            <a:r>
              <a:rPr lang="id-ID" dirty="0" smtClean="0">
                <a:solidFill>
                  <a:srgbClr val="C00000"/>
                </a:solidFill>
              </a:rPr>
              <a:t>lulus sarjana</a:t>
            </a:r>
            <a:r>
              <a:rPr lang="id-ID" dirty="0" smtClean="0">
                <a:solidFill>
                  <a:srgbClr val="C00000"/>
                </a:solidFill>
              </a:rPr>
              <a:t>)?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Biasiswa</a:t>
            </a:r>
            <a:r>
              <a:rPr lang="en-US" dirty="0" smtClean="0">
                <a:solidFill>
                  <a:srgbClr val="C00000"/>
                </a:solidFill>
              </a:rPr>
              <a:t> program </a:t>
            </a:r>
            <a:r>
              <a:rPr lang="en-US" dirty="0" err="1" smtClean="0">
                <a:solidFill>
                  <a:srgbClr val="C00000"/>
                </a:solidFill>
              </a:rPr>
              <a:t>pascasarjana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bagi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calon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>
                <a:solidFill>
                  <a:srgbClr val="C00000"/>
                </a:solidFill>
              </a:rPr>
              <a:t>dosen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preklinik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Infrastruktur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939" y="1264297"/>
            <a:ext cx="10972800" cy="4525963"/>
          </a:xfrm>
        </p:spPr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Lab </a:t>
            </a:r>
            <a:r>
              <a:rPr lang="en-US" dirty="0" err="1" smtClean="0"/>
              <a:t>M</a:t>
            </a:r>
            <a:r>
              <a:rPr lang="en-US" dirty="0" err="1" smtClean="0"/>
              <a:t>akro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 smtClean="0"/>
          </a:p>
          <a:p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 smtClean="0"/>
          </a:p>
          <a:p>
            <a:pPr lvl="1"/>
            <a:r>
              <a:rPr lang="en-US" dirty="0" smtClean="0"/>
              <a:t>Cadaveric storage (cadaveric freezer): </a:t>
            </a:r>
            <a:r>
              <a:rPr lang="en-US" dirty="0" err="1" smtClean="0"/>
              <a:t>Diajukan</a:t>
            </a:r>
            <a:endParaRPr lang="en-US" dirty="0" smtClean="0"/>
          </a:p>
          <a:p>
            <a:pPr lvl="1"/>
            <a:r>
              <a:rPr lang="en-US" dirty="0" smtClean="0"/>
              <a:t>Cadaveric Tray  </a:t>
            </a:r>
          </a:p>
          <a:p>
            <a:pPr lvl="1"/>
            <a:r>
              <a:rPr lang="en-US" dirty="0" smtClean="0"/>
              <a:t>Cadaveric table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Rencana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</a:t>
            </a:r>
            <a:r>
              <a:rPr lang="en-US" dirty="0" err="1" smtClean="0">
                <a:solidFill>
                  <a:srgbClr val="C00000"/>
                </a:solidFill>
              </a:rPr>
              <a:t>engembangan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Museum </a:t>
            </a:r>
            <a:r>
              <a:rPr lang="en-US" dirty="0" err="1" smtClean="0">
                <a:solidFill>
                  <a:srgbClr val="C00000"/>
                </a:solidFill>
              </a:rPr>
              <a:t>Anatomi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Rencana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pengembangan</a:t>
            </a:r>
            <a:r>
              <a:rPr lang="en-US" dirty="0" smtClean="0">
                <a:solidFill>
                  <a:srgbClr val="C00000"/>
                </a:solidFill>
              </a:rPr>
              <a:t> Animal House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18247</TotalTime>
  <Words>543</Words>
  <Application>Microsoft Macintosh PowerPoint</Application>
  <PresentationFormat>Custom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2_Office Theme</vt:lpstr>
      <vt:lpstr>Slide 1</vt:lpstr>
      <vt:lpstr>Bab III. Kebijakan Strategis</vt:lpstr>
      <vt:lpstr>Bagaimana mengoptimalkan kekuatan-kekuatan kita?</vt:lpstr>
      <vt:lpstr>Bagaimana mengatasi kelemahan-kelemahan kita?</vt:lpstr>
      <vt:lpstr>Bagaimana menangkap peluang-peluang dengan baik?</vt:lpstr>
      <vt:lpstr>Bagaimana mengantisipasi ancaman-ancaman?</vt:lpstr>
      <vt:lpstr>Perumusan kebijakan strategis</vt:lpstr>
      <vt:lpstr>Sumber Daya Manusia</vt:lpstr>
      <vt:lpstr>Infrastruktur</vt:lpstr>
      <vt:lpstr>Penelitian, Pengembangan kerjasama dan publikasi</vt:lpstr>
      <vt:lpstr>Penelitian, Pengembangan kerjasama dan publikasi</vt:lpstr>
      <vt:lpstr>Inovasi pembelajaran pendidikan anatomi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Toshiba</cp:lastModifiedBy>
  <cp:revision>178</cp:revision>
  <dcterms:created xsi:type="dcterms:W3CDTF">2016-10-06T12:46:54Z</dcterms:created>
  <dcterms:modified xsi:type="dcterms:W3CDTF">2017-12-12T03:53:53Z</dcterms:modified>
</cp:coreProperties>
</file>