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398" r:id="rId4"/>
    <p:sldId id="399" r:id="rId5"/>
    <p:sldId id="402" r:id="rId6"/>
    <p:sldId id="403" r:id="rId7"/>
    <p:sldId id="4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Departemen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Anatomi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938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1702"/>
            <a:ext cx="11582400" cy="4996543"/>
          </a:xfrm>
          <a:solidFill>
            <a:schemeClr val="bg1"/>
          </a:solidFill>
        </p:spPr>
        <p:txBody>
          <a:bodyPr/>
          <a:lstStyle/>
          <a:p>
            <a:pPr lvl="1"/>
            <a:r>
              <a:rPr lang="en-US" sz="2800" dirty="0" err="1" smtClean="0"/>
              <a:t>Anatomi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pasti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profesi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endParaRPr lang="en-US" sz="2800" dirty="0" smtClean="0"/>
          </a:p>
          <a:p>
            <a:pPr lvl="1"/>
            <a:r>
              <a:rPr lang="en-US" sz="2800" dirty="0" err="1" smtClean="0"/>
              <a:t>Tingginya</a:t>
            </a:r>
            <a:r>
              <a:rPr lang="en-US" sz="2800" dirty="0" smtClean="0"/>
              <a:t> </a:t>
            </a:r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id-ID" sz="2800" dirty="0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Anatomi</a:t>
            </a:r>
          </a:p>
          <a:p>
            <a:pPr lvl="1"/>
            <a:r>
              <a:rPr lang="en-US" sz="2800" dirty="0" err="1" smtClean="0"/>
              <a:t>Komitmen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menjalankan</a:t>
            </a:r>
            <a:r>
              <a:rPr lang="en-US" sz="2800" dirty="0" smtClean="0"/>
              <a:t> </a:t>
            </a:r>
            <a:r>
              <a:rPr lang="en-US" sz="2800" dirty="0" err="1" smtClean="0"/>
              <a:t>tradisi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</a:t>
            </a:r>
            <a:r>
              <a:rPr lang="en-US" sz="2800" dirty="0" err="1" smtClean="0"/>
              <a:t>Anatomi</a:t>
            </a:r>
            <a:endParaRPr lang="en-US" sz="2800" dirty="0" smtClean="0"/>
          </a:p>
          <a:p>
            <a:pPr lvl="2"/>
            <a:r>
              <a:rPr lang="en-US" sz="2800" dirty="0" smtClean="0"/>
              <a:t>SDM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kompak</a:t>
            </a:r>
            <a:endParaRPr lang="en-US" sz="2800" dirty="0" smtClean="0"/>
          </a:p>
          <a:p>
            <a:pPr lvl="1"/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laboratorium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id-ID" sz="2800" dirty="0" smtClean="0"/>
              <a:t>pendukung </a:t>
            </a:r>
            <a:r>
              <a:rPr lang="en-US" sz="2800" dirty="0" smtClean="0"/>
              <a:t>proses </a:t>
            </a:r>
            <a:r>
              <a:rPr lang="en-US" sz="2800" dirty="0" err="1" smtClean="0"/>
              <a:t>pembelajaran</a:t>
            </a:r>
            <a:endParaRPr lang="en-US" sz="2800" dirty="0" smtClean="0"/>
          </a:p>
          <a:p>
            <a:pPr lvl="2"/>
            <a:r>
              <a:rPr lang="en-US" sz="2800" dirty="0" smtClean="0"/>
              <a:t>Freezer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kadaver</a:t>
            </a:r>
            <a:r>
              <a:rPr lang="en-US" sz="2800" dirty="0" smtClean="0"/>
              <a:t> (baru)</a:t>
            </a:r>
            <a:endParaRPr lang="id-ID" sz="2800" dirty="0" smtClean="0"/>
          </a:p>
          <a:p>
            <a:pPr lvl="2"/>
            <a:r>
              <a:rPr lang="id-ID" sz="2800" dirty="0" smtClean="0"/>
              <a:t>Replika dan manekin produksi bengkel anatomi</a:t>
            </a:r>
            <a:endParaRPr lang="en-US" sz="2800" dirty="0" smtClean="0"/>
          </a:p>
          <a:p>
            <a:pPr lvl="1"/>
            <a:r>
              <a:rPr lang="en-US" sz="2800" dirty="0" err="1" smtClean="0"/>
              <a:t>Banyaknya</a:t>
            </a:r>
            <a:r>
              <a:rPr lang="en-US" sz="2800" dirty="0" smtClean="0"/>
              <a:t> </a:t>
            </a:r>
            <a:r>
              <a:rPr lang="en-US" sz="2800" dirty="0" err="1" smtClean="0"/>
              <a:t>asisten</a:t>
            </a:r>
            <a:r>
              <a:rPr lang="en-US" sz="2800" dirty="0" smtClean="0"/>
              <a:t> </a:t>
            </a:r>
            <a:r>
              <a:rPr lang="id-ID" sz="2800" dirty="0" smtClean="0"/>
              <a:t>dan alumni asisten </a:t>
            </a:r>
            <a:r>
              <a:rPr lang="en-US" sz="2800" dirty="0" err="1" smtClean="0"/>
              <a:t>Anatomi</a:t>
            </a:r>
            <a:r>
              <a:rPr lang="en-US" sz="2800" dirty="0" smtClean="0"/>
              <a:t> yang </a:t>
            </a:r>
            <a:r>
              <a:rPr lang="id-ID" sz="2800" dirty="0" smtClean="0"/>
              <a:t>berprestasi dan </a:t>
            </a:r>
            <a:r>
              <a:rPr lang="en-US" sz="2800" dirty="0" err="1" smtClean="0"/>
              <a:t>menempati</a:t>
            </a:r>
            <a:r>
              <a:rPr lang="en-US" sz="2800" dirty="0" smtClean="0"/>
              <a:t> </a:t>
            </a:r>
            <a:r>
              <a:rPr lang="en-US" sz="2800" dirty="0" err="1" smtClean="0"/>
              <a:t>posisi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strategis</a:t>
            </a:r>
            <a:endParaRPr lang="en-US" sz="2800" dirty="0" smtClean="0"/>
          </a:p>
          <a:p>
            <a:pPr lvl="1"/>
            <a:r>
              <a:rPr lang="en-US" sz="2800" dirty="0" err="1" smtClean="0"/>
              <a:t>Adanya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pascasarjana</a:t>
            </a:r>
            <a:r>
              <a:rPr lang="en-US" sz="2800" dirty="0" smtClean="0"/>
              <a:t> </a:t>
            </a:r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en-US" sz="2800" dirty="0" err="1" smtClean="0"/>
              <a:t>Anatomi</a:t>
            </a:r>
            <a:r>
              <a:rPr lang="en-US" sz="2800" dirty="0" smtClean="0"/>
              <a:t>  </a:t>
            </a:r>
            <a:endParaRPr lang="en-US" sz="2800" dirty="0"/>
          </a:p>
          <a:p>
            <a:pPr lvl="1"/>
            <a:r>
              <a:rPr lang="en-US" sz="2800" dirty="0" err="1" smtClean="0"/>
              <a:t>Laboratorium</a:t>
            </a:r>
            <a:r>
              <a:rPr lang="en-US" sz="2800" dirty="0" smtClean="0"/>
              <a:t> </a:t>
            </a:r>
            <a:r>
              <a:rPr lang="en-US" sz="2800" dirty="0" err="1" smtClean="0"/>
              <a:t>mikroteknik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molekular</a:t>
            </a:r>
            <a:r>
              <a:rPr lang="en-US" sz="2800" dirty="0" smtClean="0"/>
              <a:t>  </a:t>
            </a:r>
            <a:r>
              <a:rPr lang="id-ID" sz="2800" dirty="0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1"/>
            <a:r>
              <a:rPr lang="en-US" sz="2800" i="1" dirty="0" smtClean="0"/>
              <a:t>Multitask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di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Anatomi (</a:t>
            </a:r>
            <a:r>
              <a:rPr lang="en-US" sz="2800" dirty="0" err="1" smtClean="0"/>
              <a:t>kurangnya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SDM </a:t>
            </a:r>
            <a:r>
              <a:rPr lang="en-US" sz="2800" dirty="0" err="1" smtClean="0"/>
              <a:t>dibanding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beban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)</a:t>
            </a:r>
            <a:endParaRPr lang="id-ID" sz="2800" dirty="0" smtClean="0"/>
          </a:p>
          <a:p>
            <a:pPr lvl="1"/>
            <a:r>
              <a:rPr lang="en-US" sz="2800" dirty="0" err="1" smtClean="0"/>
              <a:t>Regenerasi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karier</a:t>
            </a:r>
            <a:r>
              <a:rPr lang="en-US" sz="2800" dirty="0" smtClean="0"/>
              <a:t> </a:t>
            </a:r>
            <a:r>
              <a:rPr lang="id-ID" sz="2800" dirty="0" smtClean="0"/>
              <a:t>lambat</a:t>
            </a:r>
            <a:r>
              <a:rPr lang="en-US" sz="2800" dirty="0" smtClean="0"/>
              <a:t>, </a:t>
            </a:r>
            <a:r>
              <a:rPr lang="en-US" sz="2800" dirty="0" err="1" smtClean="0"/>
              <a:t>Profesor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emeritus</a:t>
            </a:r>
            <a:endParaRPr lang="id-ID" sz="2800" dirty="0" smtClean="0"/>
          </a:p>
          <a:p>
            <a:pPr lvl="1"/>
            <a:r>
              <a:rPr lang="id-ID" sz="2800" dirty="0"/>
              <a:t>Tenaga kependidikan </a:t>
            </a:r>
            <a:r>
              <a:rPr lang="id-ID" sz="2800" dirty="0" smtClean="0"/>
              <a:t>teknisi untuk lab makro dan mikroanatomi kurang</a:t>
            </a:r>
            <a:endParaRPr lang="en-US" sz="2800" dirty="0" smtClean="0"/>
          </a:p>
          <a:p>
            <a:pPr lvl="1"/>
            <a:r>
              <a:rPr lang="id-ID" sz="2800" dirty="0" smtClean="0"/>
              <a:t>infrastruktur</a:t>
            </a:r>
            <a:r>
              <a:rPr lang="en-US" sz="2800" dirty="0" smtClean="0"/>
              <a:t>:</a:t>
            </a:r>
          </a:p>
          <a:p>
            <a:pPr lvl="2"/>
            <a:r>
              <a:rPr lang="en-US" sz="2800" dirty="0" smtClean="0"/>
              <a:t>Lab </a:t>
            </a:r>
            <a:r>
              <a:rPr lang="en-US" sz="2800" dirty="0" err="1" smtClean="0"/>
              <a:t>makro</a:t>
            </a:r>
            <a:r>
              <a:rPr lang="en-US" sz="2800" dirty="0" smtClean="0"/>
              <a:t>: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penghisap</a:t>
            </a:r>
            <a:r>
              <a:rPr lang="en-US" sz="2800" dirty="0" smtClean="0"/>
              <a:t> formalin </a:t>
            </a:r>
            <a:r>
              <a:rPr lang="en-US" sz="2800" dirty="0" err="1" smtClean="0"/>
              <a:t>belum</a:t>
            </a:r>
            <a:r>
              <a:rPr lang="en-US" sz="2800" dirty="0" smtClean="0"/>
              <a:t> optimal</a:t>
            </a:r>
            <a:r>
              <a:rPr lang="id-ID" sz="2800" dirty="0" smtClean="0"/>
              <a:t>, sarana prasarana lab dan museum blm memadai</a:t>
            </a:r>
            <a:endParaRPr lang="en-US" sz="2800" dirty="0" smtClean="0"/>
          </a:p>
          <a:p>
            <a:pPr lvl="2"/>
            <a:r>
              <a:rPr lang="en-US" sz="2800" dirty="0" smtClean="0"/>
              <a:t>Lab </a:t>
            </a:r>
            <a:r>
              <a:rPr lang="en-US" sz="2800" dirty="0" err="1" smtClean="0"/>
              <a:t>mikroteknik</a:t>
            </a:r>
            <a:r>
              <a:rPr lang="en-US" sz="2800" dirty="0" smtClean="0"/>
              <a:t>: Air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mengalir</a:t>
            </a:r>
            <a:endParaRPr lang="en-US" sz="2800" dirty="0" smtClean="0"/>
          </a:p>
          <a:p>
            <a:pPr lvl="2"/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staf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admin; </a:t>
            </a: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 smtClean="0"/>
              <a:t>tertata</a:t>
            </a:r>
            <a:r>
              <a:rPr lang="en-US" sz="2800" dirty="0" smtClean="0"/>
              <a:t> </a:t>
            </a:r>
            <a:r>
              <a:rPr lang="en-US" sz="2800" dirty="0" err="1" smtClean="0"/>
              <a:t>rapi</a:t>
            </a:r>
            <a:endParaRPr lang="en-US" sz="2800" dirty="0" smtClean="0"/>
          </a:p>
          <a:p>
            <a:pPr lvl="1"/>
            <a:r>
              <a:rPr lang="en-US" sz="2800" dirty="0" smtClean="0"/>
              <a:t>Dana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sedikit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81468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Penawaran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hibah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Tingginya</a:t>
            </a:r>
            <a:r>
              <a:rPr lang="en-US" sz="2800" dirty="0" smtClean="0"/>
              <a:t> </a:t>
            </a:r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/</a:t>
            </a:r>
            <a:r>
              <a:rPr lang="en-US" sz="2800" dirty="0" err="1" smtClean="0"/>
              <a:t>institusi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pengajaran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terkait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Anatomi</a:t>
            </a:r>
            <a:endParaRPr 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tawaran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berkelanjutan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staf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 </a:t>
            </a:r>
            <a:r>
              <a:rPr lang="en-US" sz="2800" dirty="0" err="1" smtClean="0"/>
              <a:t>negeri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Penawaran</a:t>
            </a:r>
            <a:r>
              <a:rPr lang="en-US" sz="2800" dirty="0" smtClean="0"/>
              <a:t> </a:t>
            </a:r>
            <a:r>
              <a:rPr lang="en-US" sz="2800" dirty="0" err="1" smtClean="0"/>
              <a:t>pemuatan</a:t>
            </a:r>
            <a:r>
              <a:rPr lang="en-US" sz="2800" dirty="0" smtClean="0"/>
              <a:t> </a:t>
            </a:r>
            <a:r>
              <a:rPr lang="en-US" sz="2800" dirty="0" err="1" smtClean="0"/>
              <a:t>artikel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jurnal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terakreditasi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akreditasi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Membangun</a:t>
            </a:r>
            <a:r>
              <a:rPr lang="en-US" sz="2800" dirty="0" smtClean="0"/>
              <a:t> </a:t>
            </a:r>
            <a:r>
              <a:rPr lang="en-US" sz="2800" dirty="0" err="1" smtClean="0"/>
              <a:t>jejaring</a:t>
            </a:r>
            <a:r>
              <a:rPr lang="en-US" sz="2800" dirty="0" smtClean="0"/>
              <a:t> alumni </a:t>
            </a:r>
            <a:r>
              <a:rPr lang="en-US" sz="2800" dirty="0" err="1" smtClean="0"/>
              <a:t>asisten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bibit</a:t>
            </a:r>
            <a:r>
              <a:rPr lang="en-US" sz="2800" dirty="0" smtClean="0"/>
              <a:t> </a:t>
            </a:r>
            <a:r>
              <a:rPr lang="en-US" sz="2800" dirty="0" err="1" smtClean="0"/>
              <a:t>unggul</a:t>
            </a:r>
            <a:r>
              <a:rPr lang="en-US" sz="2800" dirty="0" smtClean="0"/>
              <a:t> </a:t>
            </a:r>
            <a:r>
              <a:rPr lang="en-US" sz="2800" dirty="0" err="1" smtClean="0"/>
              <a:t>tenaga</a:t>
            </a:r>
            <a:r>
              <a:rPr lang="en-US" sz="2800" dirty="0" smtClean="0"/>
              <a:t> </a:t>
            </a:r>
            <a:r>
              <a:rPr lang="en-US" sz="2800" dirty="0" err="1" smtClean="0"/>
              <a:t>edukatif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b="1" dirty="0" err="1" smtClean="0">
                <a:solidFill>
                  <a:srgbClr val="C00000"/>
                </a:solidFill>
              </a:rPr>
              <a:t>Pemasaran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produk-produk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terkait</a:t>
            </a:r>
            <a:r>
              <a:rPr lang="en-US" sz="2800" dirty="0" smtClean="0"/>
              <a:t> </a:t>
            </a:r>
            <a:r>
              <a:rPr lang="en-US" sz="2800" dirty="0" err="1" smtClean="0"/>
              <a:t>Anatomi</a:t>
            </a:r>
            <a:r>
              <a:rPr lang="en-US" sz="2800" dirty="0" smtClean="0"/>
              <a:t> </a:t>
            </a:r>
            <a:r>
              <a:rPr lang="en-US" sz="2800" dirty="0" err="1" smtClean="0"/>
              <a:t>terapan</a:t>
            </a:r>
            <a:r>
              <a:rPr lang="en-US" sz="2800" dirty="0" smtClean="0"/>
              <a:t> (</a:t>
            </a:r>
            <a:r>
              <a:rPr lang="en-US" sz="2800" dirty="0" err="1" smtClean="0"/>
              <a:t>buku</a:t>
            </a:r>
            <a:r>
              <a:rPr lang="en-US" sz="2800" dirty="0" smtClean="0"/>
              <a:t>, seminar, </a:t>
            </a:r>
            <a:r>
              <a:rPr lang="en-US" sz="2800" dirty="0" err="1" smtClean="0"/>
              <a:t>pelatihan</a:t>
            </a:r>
            <a:r>
              <a:rPr lang="en-US" sz="2800" dirty="0" smtClean="0"/>
              <a:t>, </a:t>
            </a:r>
            <a:r>
              <a:rPr lang="en-US" sz="2800" dirty="0" err="1" smtClean="0"/>
              <a:t>manekin</a:t>
            </a:r>
            <a:r>
              <a:rPr lang="en-US" sz="2800" dirty="0" smtClean="0"/>
              <a:t>, </a:t>
            </a:r>
            <a:r>
              <a:rPr lang="en-US" sz="2800" dirty="0" err="1" smtClean="0"/>
              <a:t>prototipe</a:t>
            </a:r>
            <a:r>
              <a:rPr lang="en-US" sz="2800" dirty="0" smtClean="0"/>
              <a:t> media ajar)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2528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smtClean="0"/>
              <a:t>Ratio </a:t>
            </a:r>
            <a:r>
              <a:rPr lang="en-US" sz="2800" dirty="0" err="1" smtClean="0"/>
              <a:t>Beban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: SDM</a:t>
            </a:r>
            <a:r>
              <a:rPr lang="id-ID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seimbang</a:t>
            </a:r>
            <a:r>
              <a:rPr lang="en-US" sz="2800" dirty="0" smtClean="0"/>
              <a:t> </a:t>
            </a:r>
            <a:endParaRPr lang="id-ID" sz="2800" dirty="0"/>
          </a:p>
          <a:p>
            <a:pPr>
              <a:buFont typeface="Arial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Ekspektasi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</a:t>
            </a:r>
            <a:r>
              <a:rPr lang="en-US" sz="2800" dirty="0" smtClean="0"/>
              <a:t> </a:t>
            </a:r>
            <a:r>
              <a:rPr lang="en-US" sz="2800" dirty="0" err="1" smtClean="0"/>
              <a:t>subspesialisasi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Anatomi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Perkembangan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cepat</a:t>
            </a:r>
            <a:endParaRPr lang="en-US" sz="2800" dirty="0" smtClean="0"/>
          </a:p>
          <a:p>
            <a:r>
              <a:rPr lang="en-US" sz="2800" dirty="0" err="1" smtClean="0"/>
              <a:t>Kesulitan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b="1" dirty="0" err="1" smtClean="0"/>
              <a:t>regenerasi</a:t>
            </a:r>
            <a:r>
              <a:rPr lang="en-US" sz="2800" b="1" dirty="0" smtClean="0"/>
              <a:t> SDM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dirty="0" err="1" smtClean="0">
                <a:solidFill>
                  <a:srgbClr val="C00000"/>
                </a:solidFill>
              </a:rPr>
              <a:t>pengangkatan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calon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dosen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atau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staf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muda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terkait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hubungannya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dengan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fakultas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universitas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sz="2800" dirty="0" err="1" smtClean="0">
                <a:solidFill>
                  <a:srgbClr val="C00000"/>
                </a:solidFill>
              </a:rPr>
              <a:t>Pesaing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pemasok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produk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terkait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Anatomi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terapan</a:t>
            </a:r>
            <a:r>
              <a:rPr lang="en-US" sz="2800" dirty="0" smtClean="0">
                <a:solidFill>
                  <a:srgbClr val="C00000"/>
                </a:solidFill>
              </a:rPr>
              <a:t> yang </a:t>
            </a:r>
            <a:r>
              <a:rPr lang="en-US" sz="2800" dirty="0" err="1" smtClean="0">
                <a:solidFill>
                  <a:srgbClr val="C00000"/>
                </a:solidFill>
              </a:rPr>
              <a:t>banyak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canggih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17344</TotalTime>
  <Words>297</Words>
  <Application>Microsoft Macintosh PowerPoint</Application>
  <PresentationFormat>Custom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2_Office Theme</vt:lpstr>
      <vt:lpstr>Slide 1</vt:lpstr>
      <vt:lpstr>Bab II. Analisis Situasi</vt:lpstr>
      <vt:lpstr>Kondisi internal: Kekuatan</vt:lpstr>
      <vt:lpstr>Kondisi internal: Kelemahan</vt:lpstr>
      <vt:lpstr>Kondisi eksternal: Peluang</vt:lpstr>
      <vt:lpstr>Kondisi eksternal: Ancaman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Toshiba</cp:lastModifiedBy>
  <cp:revision>170</cp:revision>
  <dcterms:created xsi:type="dcterms:W3CDTF">2016-10-06T12:46:54Z</dcterms:created>
  <dcterms:modified xsi:type="dcterms:W3CDTF">2017-12-12T03:56:26Z</dcterms:modified>
</cp:coreProperties>
</file>