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1"/>
  </p:notesMasterIdLst>
  <p:sldIdLst>
    <p:sldId id="257" r:id="rId3"/>
    <p:sldId id="398" r:id="rId4"/>
    <p:sldId id="399" r:id="rId5"/>
    <p:sldId id="400" r:id="rId6"/>
    <p:sldId id="401" r:id="rId7"/>
    <p:sldId id="402" r:id="rId8"/>
    <p:sldId id="403" r:id="rId9"/>
    <p:sldId id="40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pPr/>
              <a:t>11/17/2017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11/17/2017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11/17/2017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11/17/2017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11/17/2017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11/17/2017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11/17/2017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pPr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sz="4400" b="1" dirty="0" smtClean="0"/>
              <a:t>Department of Biostatistic, Epidemiology, and Population Health</a:t>
            </a:r>
            <a:endParaRPr lang="en-US" sz="4400" b="1" i="1" dirty="0" smtClean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I. </a:t>
            </a:r>
            <a:r>
              <a:rPr lang="en-US" sz="3200" dirty="0" err="1" smtClean="0">
                <a:cs typeface="Arial" pitchFamily="34" charset="0"/>
              </a:rPr>
              <a:t>Kebijakan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Umum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930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1.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Umum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b="1" dirty="0"/>
              <a:t>Pendahuluan</a:t>
            </a:r>
          </a:p>
          <a:p>
            <a:r>
              <a:rPr lang="fi-FI" b="1" dirty="0"/>
              <a:t>Nilai-nilai dasar</a:t>
            </a:r>
          </a:p>
          <a:p>
            <a:r>
              <a:rPr lang="fi-FI" b="1" dirty="0"/>
              <a:t>Visi </a:t>
            </a:r>
          </a:p>
          <a:p>
            <a:r>
              <a:rPr lang="fi-FI" b="1" dirty="0"/>
              <a:t>Misi</a:t>
            </a:r>
          </a:p>
          <a:p>
            <a:r>
              <a:rPr lang="fi-FI" b="1" dirty="0"/>
              <a:t>Komitmen</a:t>
            </a:r>
          </a:p>
          <a:p>
            <a:r>
              <a:rPr lang="fi-FI" b="1" dirty="0"/>
              <a:t>Tujuan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8314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lvl="0"/>
            <a:r>
              <a:rPr lang="en-US" dirty="0" smtClean="0"/>
              <a:t>public health as public good </a:t>
            </a:r>
            <a:endParaRPr lang="id-ID" dirty="0" smtClean="0"/>
          </a:p>
          <a:p>
            <a:pPr lvl="0"/>
            <a:r>
              <a:rPr lang="en-US" dirty="0" smtClean="0"/>
              <a:t>evidenced based</a:t>
            </a:r>
            <a:endParaRPr lang="id-ID" dirty="0" smtClean="0"/>
          </a:p>
          <a:p>
            <a:pPr lvl="0"/>
            <a:r>
              <a:rPr lang="en-US" dirty="0" smtClean="0"/>
              <a:t>justice in public health</a:t>
            </a:r>
            <a:endParaRPr lang="id-ID" dirty="0" smtClean="0"/>
          </a:p>
          <a:p>
            <a:pPr lvl="0"/>
            <a:r>
              <a:rPr lang="en-US" dirty="0" smtClean="0"/>
              <a:t>cooperation with all health stakeholders</a:t>
            </a:r>
            <a:endParaRPr lang="id-ID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88332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17536"/>
            <a:ext cx="10363200" cy="1470025"/>
          </a:xfrm>
        </p:spPr>
        <p:txBody>
          <a:bodyPr/>
          <a:lstStyle/>
          <a:p>
            <a:r>
              <a:rPr lang="en-US" dirty="0" err="1" smtClean="0"/>
              <a:t>Visi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792" y="1983346"/>
            <a:ext cx="11178862" cy="4095481"/>
          </a:xfrm>
          <a:solidFill>
            <a:schemeClr val="bg1"/>
          </a:solidFill>
        </p:spPr>
        <p:txBody>
          <a:bodyPr/>
          <a:lstStyle/>
          <a:p>
            <a:r>
              <a:rPr lang="en-US" sz="3200" dirty="0" smtClean="0">
                <a:solidFill>
                  <a:schemeClr val="tx1"/>
                </a:solidFill>
              </a:rPr>
              <a:t>Working to protect the interest of the public </a:t>
            </a:r>
            <a:r>
              <a:rPr lang="en-US" sz="3200" dirty="0" smtClean="0">
                <a:solidFill>
                  <a:schemeClr val="tx1"/>
                </a:solidFill>
              </a:rPr>
              <a:t>health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5792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7232"/>
            <a:ext cx="10363200" cy="1470025"/>
          </a:xfrm>
        </p:spPr>
        <p:txBody>
          <a:bodyPr/>
          <a:lstStyle/>
          <a:p>
            <a:r>
              <a:rPr lang="en-US" dirty="0" err="1" smtClean="0"/>
              <a:t>Misi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517" y="1707256"/>
            <a:ext cx="11165983" cy="4693543"/>
          </a:xfrm>
          <a:solidFill>
            <a:schemeClr val="bg1"/>
          </a:solidFill>
        </p:spPr>
        <p:txBody>
          <a:bodyPr/>
          <a:lstStyle/>
          <a:p>
            <a:pPr lvl="0" algn="l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BEPH wants to promote the health status of all the people of Indonesia, </a:t>
            </a:r>
            <a:r>
              <a:rPr lang="en-US" sz="2800" dirty="0" smtClean="0">
                <a:solidFill>
                  <a:schemeClr val="tx1"/>
                </a:solidFill>
              </a:rPr>
              <a:t>at</a:t>
            </a:r>
            <a:r>
              <a:rPr lang="id-ID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the </a:t>
            </a:r>
            <a:r>
              <a:rPr lang="en-US" sz="2800" dirty="0" smtClean="0">
                <a:solidFill>
                  <a:schemeClr val="tx1"/>
                </a:solidFill>
              </a:rPr>
              <a:t>community, district, provincial, and national level, to reach the level of health status that is comparable to the population of the developed nations, through strengthening the productivity of education, research, and community </a:t>
            </a:r>
            <a:r>
              <a:rPr lang="en-US" sz="2800" dirty="0" smtClean="0">
                <a:solidFill>
                  <a:schemeClr val="tx1"/>
                </a:solidFill>
              </a:rPr>
              <a:t>services.</a:t>
            </a:r>
            <a:endParaRPr lang="id-ID" sz="2800" dirty="0" smtClean="0">
              <a:solidFill>
                <a:schemeClr val="tx1"/>
              </a:solidFill>
            </a:endParaRPr>
          </a:p>
          <a:p>
            <a:pPr lvl="0" algn="l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BEPH </a:t>
            </a:r>
            <a:r>
              <a:rPr lang="en-US" sz="2800" dirty="0" smtClean="0">
                <a:solidFill>
                  <a:schemeClr val="tx1"/>
                </a:solidFill>
              </a:rPr>
              <a:t>fight for public health by working with all development sectors, the public and private  institutions in within the  country and at the global level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7831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Komitmen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1143000"/>
            <a:ext cx="11732653" cy="4983163"/>
          </a:xfrm>
          <a:solidFill>
            <a:schemeClr val="bg1"/>
          </a:solidFill>
        </p:spPr>
        <p:txBody>
          <a:bodyPr/>
          <a:lstStyle/>
          <a:p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xmlns="" val="1814686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Tujuan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5309315"/>
          </a:xfrm>
          <a:solidFill>
            <a:schemeClr val="bg1"/>
          </a:solidFill>
        </p:spPr>
        <p:txBody>
          <a:bodyPr/>
          <a:lstStyle/>
          <a:p>
            <a:pPr>
              <a:buNone/>
            </a:pPr>
            <a:r>
              <a:rPr lang="en-US" sz="1600" b="1" dirty="0" smtClean="0"/>
              <a:t>In Education</a:t>
            </a:r>
            <a:endParaRPr lang="id-ID" sz="1600" dirty="0" smtClean="0"/>
          </a:p>
          <a:p>
            <a:pPr lvl="0"/>
            <a:r>
              <a:rPr lang="en-US" sz="1600" dirty="0" smtClean="0"/>
              <a:t>Recruiting and build lecturer have experience in teaching and research at top universities abroad.</a:t>
            </a:r>
            <a:endParaRPr lang="id-ID" sz="1600" dirty="0" smtClean="0"/>
          </a:p>
          <a:p>
            <a:pPr lvl="0"/>
            <a:r>
              <a:rPr lang="en-US" sz="1600" dirty="0" smtClean="0"/>
              <a:t>Attract students with the best achievement in Indonesia.</a:t>
            </a:r>
            <a:endParaRPr lang="id-ID" sz="1600" dirty="0" smtClean="0"/>
          </a:p>
          <a:p>
            <a:pPr lvl="0"/>
            <a:r>
              <a:rPr lang="en-US" sz="1600" dirty="0" smtClean="0"/>
              <a:t>Producing lectures, workshops, and seminars, in accordance with the needs of public health and the need for professional students.</a:t>
            </a:r>
            <a:endParaRPr lang="id-ID" sz="1600" dirty="0" smtClean="0"/>
          </a:p>
          <a:p>
            <a:pPr lvl="0"/>
            <a:r>
              <a:rPr lang="en-US" sz="1600" dirty="0" smtClean="0"/>
              <a:t>Promote our graduates to find jobs in credible healthcare and public health institutions.</a:t>
            </a:r>
            <a:endParaRPr lang="id-ID" sz="1600" dirty="0" smtClean="0"/>
          </a:p>
          <a:p>
            <a:pPr lvl="0"/>
            <a:r>
              <a:rPr lang="en-US" sz="1600" dirty="0" smtClean="0"/>
              <a:t>Making oriented education in the poor, minorities, vulnerable, and orientation of the population left behind in Indonesia.</a:t>
            </a:r>
            <a:endParaRPr lang="id-ID" sz="1600" dirty="0" smtClean="0"/>
          </a:p>
          <a:p>
            <a:pPr>
              <a:buNone/>
            </a:pPr>
            <a:r>
              <a:rPr lang="en-US" sz="1600" b="1" dirty="0" smtClean="0"/>
              <a:t>In the field of research and programs </a:t>
            </a:r>
            <a:endParaRPr lang="id-ID" sz="1600" dirty="0" smtClean="0"/>
          </a:p>
          <a:p>
            <a:pPr lvl="0"/>
            <a:r>
              <a:rPr lang="en-US" sz="1600" dirty="0" smtClean="0"/>
              <a:t>Develop technical assistance for public in disease control infectious and non-infectious, reproductive health, public health nutrition, and the system of public health informatics for monitoring health status.</a:t>
            </a:r>
            <a:endParaRPr lang="id-ID" sz="1600" dirty="0" smtClean="0"/>
          </a:p>
          <a:p>
            <a:pPr lvl="0"/>
            <a:r>
              <a:rPr lang="en-US" sz="1600" dirty="0" smtClean="0"/>
              <a:t>Produce multidisciplinary researches, involving students and partners outside the university, that concern the public health problems of the vulnerable groups.</a:t>
            </a:r>
            <a:endParaRPr lang="id-ID" sz="1600" dirty="0" smtClean="0"/>
          </a:p>
          <a:p>
            <a:pPr lvl="0"/>
            <a:r>
              <a:rPr lang="en-US" sz="1600" dirty="0" smtClean="0"/>
              <a:t>Work together in doing public health research with various international agencies.</a:t>
            </a:r>
            <a:endParaRPr lang="id-ID" sz="1600" dirty="0" smtClean="0"/>
          </a:p>
          <a:p>
            <a:pPr lvl="0"/>
            <a:r>
              <a:rPr lang="en-US" sz="1600" dirty="0" smtClean="0"/>
              <a:t>Disseminate research findings in seminars and scientific publications at the national and international level.</a:t>
            </a:r>
            <a:endParaRPr lang="id-ID" sz="1600" dirty="0" smtClean="0"/>
          </a:p>
          <a:p>
            <a:pPr>
              <a:buNone/>
            </a:pPr>
            <a:r>
              <a:rPr lang="en-US" sz="1600" b="1" dirty="0" smtClean="0"/>
              <a:t>In the field of community service</a:t>
            </a:r>
            <a:endParaRPr lang="id-ID" sz="1600" dirty="0" smtClean="0"/>
          </a:p>
          <a:p>
            <a:pPr lvl="0"/>
            <a:r>
              <a:rPr lang="en-US" sz="1600" dirty="0" smtClean="0"/>
              <a:t>Provide continuing education for professionals in the field of public health</a:t>
            </a:r>
            <a:endParaRPr lang="id-ID" sz="1600" dirty="0" smtClean="0"/>
          </a:p>
          <a:p>
            <a:r>
              <a:rPr lang="en-US" sz="1600" dirty="0" smtClean="0"/>
              <a:t>Develop policy papers for policy development in the areas of public health.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2825289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smtClean="0"/>
              <a:t>Milestones 2018-2022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8" y="1143000"/>
            <a:ext cx="11221792" cy="5309315"/>
          </a:xfrm>
          <a:solidFill>
            <a:schemeClr val="bg1"/>
          </a:solidFill>
        </p:spPr>
        <p:txBody>
          <a:bodyPr/>
          <a:lstStyle/>
          <a:p>
            <a:r>
              <a:rPr lang="id-ID" sz="2200" dirty="0" smtClean="0"/>
              <a:t>Melembagakan roadmap departemen</a:t>
            </a:r>
          </a:p>
          <a:p>
            <a:r>
              <a:rPr lang="id-ID" sz="2200" dirty="0" smtClean="0"/>
              <a:t>Mengembangkan kerjasama dengan pusat penelitian tropmed dan kesehatan reproduksi</a:t>
            </a:r>
          </a:p>
          <a:p>
            <a:r>
              <a:rPr lang="id-ID" sz="2200" dirty="0" smtClean="0"/>
              <a:t>Strengthening network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1967016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17238</TotalTime>
  <Words>358</Words>
  <Application>Microsoft Office PowerPoint</Application>
  <PresentationFormat>Custom</PresentationFormat>
  <Paragraphs>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2_Office Theme</vt:lpstr>
      <vt:lpstr>Slide 1</vt:lpstr>
      <vt:lpstr>Bab 1. Kebijakan Umum</vt:lpstr>
      <vt:lpstr>Nilai-nilai dasar</vt:lpstr>
      <vt:lpstr>Visi</vt:lpstr>
      <vt:lpstr>Misi</vt:lpstr>
      <vt:lpstr>Komitmen</vt:lpstr>
      <vt:lpstr>Tujuan</vt:lpstr>
      <vt:lpstr>Milestones 2018-2022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Emil_IKM</cp:lastModifiedBy>
  <cp:revision>149</cp:revision>
  <dcterms:created xsi:type="dcterms:W3CDTF">2016-10-06T12:46:54Z</dcterms:created>
  <dcterms:modified xsi:type="dcterms:W3CDTF">2017-11-17T03:54:08Z</dcterms:modified>
</cp:coreProperties>
</file>